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1" r:id="rId4"/>
    <p:sldMasterId id="2147483672" r:id="rId5"/>
    <p:sldMasterId id="2147483673" r:id="rId6"/>
    <p:sldMasterId id="2147483674" r:id="rId7"/>
    <p:sldMasterId id="2147483675" r:id="rId8"/>
    <p:sldMasterId id="2147483676"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Lst>
  <p:sldSz cy="5143500" cx="9144000"/>
  <p:notesSz cx="6858000" cy="9144000"/>
  <p:embeddedFontLst>
    <p:embeddedFont>
      <p:font typeface="Dekko"/>
      <p:regular r:id="rId43"/>
    </p:embeddedFont>
    <p:embeddedFont>
      <p:font typeface="Ultra"/>
      <p:regular r:id="rId44"/>
    </p:embeddedFont>
    <p:embeddedFont>
      <p:font typeface="Open Sans"/>
      <p:regular r:id="rId45"/>
      <p:bold r:id="rId46"/>
      <p:italic r:id="rId47"/>
      <p:boldItalic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0.xml"/><Relationship Id="rId20" Type="http://schemas.openxmlformats.org/officeDocument/2006/relationships/slide" Target="slides/slide10.xml"/><Relationship Id="rId42" Type="http://schemas.openxmlformats.org/officeDocument/2006/relationships/slide" Target="slides/slide32.xml"/><Relationship Id="rId41" Type="http://schemas.openxmlformats.org/officeDocument/2006/relationships/slide" Target="slides/slide31.xml"/><Relationship Id="rId22" Type="http://schemas.openxmlformats.org/officeDocument/2006/relationships/slide" Target="slides/slide12.xml"/><Relationship Id="rId44" Type="http://schemas.openxmlformats.org/officeDocument/2006/relationships/font" Target="fonts/Ultra-regular.fntdata"/><Relationship Id="rId21" Type="http://schemas.openxmlformats.org/officeDocument/2006/relationships/slide" Target="slides/slide11.xml"/><Relationship Id="rId43" Type="http://schemas.openxmlformats.org/officeDocument/2006/relationships/font" Target="fonts/Dekko-regular.fntdata"/><Relationship Id="rId24" Type="http://schemas.openxmlformats.org/officeDocument/2006/relationships/slide" Target="slides/slide14.xml"/><Relationship Id="rId46" Type="http://schemas.openxmlformats.org/officeDocument/2006/relationships/font" Target="fonts/OpenSans-bold.fntdata"/><Relationship Id="rId23" Type="http://schemas.openxmlformats.org/officeDocument/2006/relationships/slide" Target="slides/slide13.xml"/><Relationship Id="rId45" Type="http://schemas.openxmlformats.org/officeDocument/2006/relationships/font" Target="fonts/OpenSans-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6.xml"/><Relationship Id="rId48" Type="http://schemas.openxmlformats.org/officeDocument/2006/relationships/font" Target="fonts/OpenSans-boldItalic.fntdata"/><Relationship Id="rId25" Type="http://schemas.openxmlformats.org/officeDocument/2006/relationships/slide" Target="slides/slide15.xml"/><Relationship Id="rId47" Type="http://schemas.openxmlformats.org/officeDocument/2006/relationships/font" Target="fonts/OpenSans-italic.fntdata"/><Relationship Id="rId28" Type="http://schemas.openxmlformats.org/officeDocument/2006/relationships/slide" Target="slides/slide18.xml"/><Relationship Id="rId27" Type="http://schemas.openxmlformats.org/officeDocument/2006/relationships/slide" Target="slides/slide17.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19.xml"/><Relationship Id="rId7" Type="http://schemas.openxmlformats.org/officeDocument/2006/relationships/slideMaster" Target="slideMasters/slideMaster4.xml"/><Relationship Id="rId8" Type="http://schemas.openxmlformats.org/officeDocument/2006/relationships/slideMaster" Target="slideMasters/slideMaster5.xml"/><Relationship Id="rId31" Type="http://schemas.openxmlformats.org/officeDocument/2006/relationships/slide" Target="slides/slide21.xml"/><Relationship Id="rId30" Type="http://schemas.openxmlformats.org/officeDocument/2006/relationships/slide" Target="slides/slide20.xml"/><Relationship Id="rId11" Type="http://schemas.openxmlformats.org/officeDocument/2006/relationships/slide" Target="slides/slide1.xml"/><Relationship Id="rId33" Type="http://schemas.openxmlformats.org/officeDocument/2006/relationships/slide" Target="slides/slide23.xml"/><Relationship Id="rId10" Type="http://schemas.openxmlformats.org/officeDocument/2006/relationships/notesMaster" Target="notesMasters/notesMaster1.xml"/><Relationship Id="rId32" Type="http://schemas.openxmlformats.org/officeDocument/2006/relationships/slide" Target="slides/slide22.xml"/><Relationship Id="rId13" Type="http://schemas.openxmlformats.org/officeDocument/2006/relationships/slide" Target="slides/slide3.xml"/><Relationship Id="rId35" Type="http://schemas.openxmlformats.org/officeDocument/2006/relationships/slide" Target="slides/slide25.xml"/><Relationship Id="rId12" Type="http://schemas.openxmlformats.org/officeDocument/2006/relationships/slide" Target="slides/slide2.xml"/><Relationship Id="rId34" Type="http://schemas.openxmlformats.org/officeDocument/2006/relationships/slide" Target="slides/slide24.xml"/><Relationship Id="rId15" Type="http://schemas.openxmlformats.org/officeDocument/2006/relationships/slide" Target="slides/slide5.xml"/><Relationship Id="rId37" Type="http://schemas.openxmlformats.org/officeDocument/2006/relationships/slide" Target="slides/slide27.xml"/><Relationship Id="rId14" Type="http://schemas.openxmlformats.org/officeDocument/2006/relationships/slide" Target="slides/slide4.xml"/><Relationship Id="rId36" Type="http://schemas.openxmlformats.org/officeDocument/2006/relationships/slide" Target="slides/slide26.xml"/><Relationship Id="rId17" Type="http://schemas.openxmlformats.org/officeDocument/2006/relationships/slide" Target="slides/slide7.xml"/><Relationship Id="rId39" Type="http://schemas.openxmlformats.org/officeDocument/2006/relationships/slide" Target="slides/slide29.xml"/><Relationship Id="rId16" Type="http://schemas.openxmlformats.org/officeDocument/2006/relationships/slide" Target="slides/slide6.xml"/><Relationship Id="rId38" Type="http://schemas.openxmlformats.org/officeDocument/2006/relationships/slide" Target="slides/slide28.xml"/><Relationship Id="rId19" Type="http://schemas.openxmlformats.org/officeDocument/2006/relationships/slide" Target="slides/slide9.xml"/><Relationship Id="rId18"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5e057c38e6_2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sz="1400">
                <a:solidFill>
                  <a:schemeClr val="dk1"/>
                </a:solidFill>
              </a:rPr>
              <a:t>Good morning and welcome, future Prairie School families! It's with great joy that we gather today to embark on an exciting journey together—your child's kindergarten adventure at Prairie. I'm Brian Zallis, the principal here and this is Jen Brandes, our assistant principal.  On behalf of our dedicated staff and the entire Prairie community, I extend a warm welcome to each of you.</a:t>
            </a:r>
            <a:endParaRPr sz="14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sz="1400">
                <a:solidFill>
                  <a:schemeClr val="dk1"/>
                </a:solidFill>
              </a:rPr>
              <a:t>Today, we'll explore what makes Prairie School a special place for our youngest learners, Whether you're joining us for the first time or have older siblings who've been part of our community, we're thrilled to have you here.</a:t>
            </a:r>
            <a:endParaRPr sz="14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sz="1400">
                <a:solidFill>
                  <a:schemeClr val="dk1"/>
                </a:solidFill>
              </a:rPr>
              <a:t>Throughout this preview, we hope to provide you with a brief glimpse into daily life, share insights into our approach to learning, and answer any questions you may have as you prepare for this new chapter. So, let's dive in and discover together what makes Prairie School a place where every child can thrive."</a:t>
            </a:r>
            <a:endParaRPr sz="1400">
              <a:solidFill>
                <a:schemeClr val="dk1"/>
              </a:solidFill>
            </a:endParaRPr>
          </a:p>
          <a:p>
            <a:pPr indent="0" lvl="0" marL="0" rtl="0" algn="l">
              <a:spcBef>
                <a:spcPts val="1200"/>
              </a:spcBef>
              <a:spcAft>
                <a:spcPts val="0"/>
              </a:spcAft>
              <a:buNone/>
            </a:pPr>
            <a:r>
              <a:t/>
            </a:r>
            <a:endParaRPr/>
          </a:p>
        </p:txBody>
      </p:sp>
      <p:sp>
        <p:nvSpPr>
          <p:cNvPr id="98" name="Google Shape;98;g5e057c38e6_2_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5e057c38e6_2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a:t>Jen</a:t>
            </a:r>
            <a:endParaRPr/>
          </a:p>
        </p:txBody>
      </p:sp>
      <p:sp>
        <p:nvSpPr>
          <p:cNvPr id="164" name="Google Shape;164;g5e057c38e6_2_7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33f3622233a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33f3622233a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Jen</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33f3622233a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33f3622233a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Brian--Jen will go get the teachers</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33eda600495_1_3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33eda600495_1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33eda600495_1_3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33eda600495_1_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33eda600495_1_3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33eda600495_1_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33eda600495_1_3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33eda600495_1_3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33eda600495_1_3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33eda600495_1_3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Jen goes to get Jill and Amanda</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7c3afbb7f1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7c3afbb7f1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7c3afbb7f1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7c3afbb7f1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5e057c38e6_2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Brian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Introduce self and Mrs. Brandes</a:t>
            </a:r>
            <a:endParaRPr/>
          </a:p>
        </p:txBody>
      </p:sp>
      <p:sp>
        <p:nvSpPr>
          <p:cNvPr id="105" name="Google Shape;105;g5e057c38e6_2_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7c3afbb7f1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7c3afbb7f1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7c3afbb7f1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7c3afbb7f1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7c3afbb7f1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7c3afbb7f1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7c3afbb7f1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7c3afbb7f1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33ddb1f5e5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33ddb1f5e5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7c3afbb7f1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7c3afbb7f1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33f3622233a_0_2:notes"/>
          <p:cNvSpPr/>
          <p:nvPr>
            <p:ph idx="2" type="sldImg"/>
          </p:nvPr>
        </p:nvSpPr>
        <p:spPr>
          <a:xfrm>
            <a:off x="392155" y="685250"/>
            <a:ext cx="6073500" cy="3429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6" name="Google Shape;286;g33f3622233a_0_2:notes"/>
          <p:cNvSpPr txBox="1"/>
          <p:nvPr>
            <p:ph idx="1" type="body"/>
          </p:nvPr>
        </p:nvSpPr>
        <p:spPr>
          <a:xfrm>
            <a:off x="685800" y="4343400"/>
            <a:ext cx="5486400" cy="4114800"/>
          </a:xfrm>
          <a:prstGeom prst="rect">
            <a:avLst/>
          </a:prstGeom>
          <a:noFill/>
          <a:ln>
            <a:noFill/>
          </a:ln>
        </p:spPr>
        <p:txBody>
          <a:bodyPr anchorCtr="0" anchor="t" bIns="45675" lIns="91350" spcFirstLastPara="1" rIns="91350" wrap="square" tIns="45675">
            <a:noAutofit/>
          </a:bodyPr>
          <a:lstStyle/>
          <a:p>
            <a:pPr indent="0" lvl="0" marL="0" rtl="0" algn="l">
              <a:spcBef>
                <a:spcPts val="0"/>
              </a:spcBef>
              <a:spcAft>
                <a:spcPts val="0"/>
              </a:spcAft>
              <a:buClr>
                <a:schemeClr val="dk1"/>
              </a:buClr>
              <a:buFont typeface="Arial"/>
              <a:buNone/>
            </a:pPr>
            <a:r>
              <a:rPr lang="en"/>
              <a:t>Brian</a:t>
            </a:r>
            <a:endParaRPr/>
          </a:p>
          <a:p>
            <a:pPr indent="0" lvl="0" marL="0" rtl="0" algn="l">
              <a:spcBef>
                <a:spcPts val="0"/>
              </a:spcBef>
              <a:spcAft>
                <a:spcPts val="0"/>
              </a:spcAft>
              <a:buClr>
                <a:schemeClr val="dk1"/>
              </a:buClr>
              <a:buFont typeface="Arial"/>
              <a:buNone/>
            </a:pPr>
            <a:r>
              <a:t/>
            </a:r>
            <a:endParaRPr/>
          </a:p>
          <a:p>
            <a:pPr indent="0" lvl="0" marL="0" rtl="0" algn="l">
              <a:spcBef>
                <a:spcPts val="0"/>
              </a:spcBef>
              <a:spcAft>
                <a:spcPts val="0"/>
              </a:spcAft>
              <a:buClr>
                <a:schemeClr val="dk1"/>
              </a:buClr>
              <a:buFont typeface="Arial"/>
              <a:buNone/>
            </a:pPr>
            <a:r>
              <a:rPr lang="en"/>
              <a:t>Tia Claffy</a:t>
            </a:r>
            <a:endParaRPr/>
          </a:p>
          <a:p>
            <a:pPr indent="0" lvl="0" marL="0" rtl="0" algn="l">
              <a:spcBef>
                <a:spcPts val="0"/>
              </a:spcBef>
              <a:spcAft>
                <a:spcPts val="0"/>
              </a:spcAft>
              <a:buClr>
                <a:schemeClr val="dk1"/>
              </a:buClr>
              <a:buFont typeface="Arial"/>
              <a:buNone/>
            </a:pPr>
            <a:r>
              <a:rPr lang="en" sz="1400"/>
              <a:t>Prairie’s H &amp; S is top notch. We truly collaborate to enhance the educational programming for our students. </a:t>
            </a:r>
            <a:endParaRPr sz="1400"/>
          </a:p>
          <a:p>
            <a:pPr indent="0" lvl="0" marL="0" rtl="0" algn="l">
              <a:spcBef>
                <a:spcPts val="0"/>
              </a:spcBef>
              <a:spcAft>
                <a:spcPts val="0"/>
              </a:spcAft>
              <a:buClr>
                <a:schemeClr val="dk1"/>
              </a:buClr>
              <a:buFont typeface="Arial"/>
              <a:buNone/>
            </a:pPr>
            <a:r>
              <a:rPr lang="en" sz="1400"/>
              <a:t>Get involved- you won’t regret it.  Your kids love to have you involved at Prairie and you will make some great friends along the way </a:t>
            </a:r>
            <a:endParaRPr sz="1400"/>
          </a:p>
          <a:p>
            <a:pPr indent="0" lvl="0" marL="0" marR="0" rtl="0" algn="l">
              <a:spcBef>
                <a:spcPts val="0"/>
              </a:spcBef>
              <a:spcAft>
                <a:spcPts val="0"/>
              </a:spcAft>
              <a:buNone/>
            </a:pPr>
            <a:r>
              <a:t/>
            </a:r>
            <a:endParaRPr sz="1400"/>
          </a:p>
        </p:txBody>
      </p:sp>
      <p:sp>
        <p:nvSpPr>
          <p:cNvPr id="287" name="Google Shape;287;g33f3622233a_0_2:notes"/>
          <p:cNvSpPr txBox="1"/>
          <p:nvPr>
            <p:ph idx="12" type="sldNum"/>
          </p:nvPr>
        </p:nvSpPr>
        <p:spPr>
          <a:xfrm>
            <a:off x="3884613" y="8685213"/>
            <a:ext cx="2971800" cy="457200"/>
          </a:xfrm>
          <a:prstGeom prst="rect">
            <a:avLst/>
          </a:prstGeom>
          <a:noFill/>
          <a:ln>
            <a:noFill/>
          </a:ln>
        </p:spPr>
        <p:txBody>
          <a:bodyPr anchorCtr="0" anchor="b" bIns="45675" lIns="91350" spcFirstLastPara="1" rIns="91350" wrap="square" tIns="45675">
            <a:noAutofit/>
          </a:bodyPr>
          <a:lstStyle/>
          <a:p>
            <a:pPr indent="0" lvl="0" marL="0" marR="0" rtl="0" algn="r">
              <a:spcBef>
                <a:spcPts val="0"/>
              </a:spcBef>
              <a:spcAft>
                <a:spcPts val="0"/>
              </a:spcAft>
              <a:buNone/>
            </a:pPr>
            <a:fld id="{00000000-1234-1234-1234-123412341234}" type="slidenum">
              <a:rPr lang="en"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33f3622233a_0_8:notes"/>
          <p:cNvSpPr/>
          <p:nvPr>
            <p:ph idx="2" type="sldImg"/>
          </p:nvPr>
        </p:nvSpPr>
        <p:spPr>
          <a:xfrm>
            <a:off x="392155" y="685250"/>
            <a:ext cx="6073500" cy="3429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3" name="Google Shape;293;g33f3622233a_0_8:notes"/>
          <p:cNvSpPr txBox="1"/>
          <p:nvPr>
            <p:ph idx="1" type="body"/>
          </p:nvPr>
        </p:nvSpPr>
        <p:spPr>
          <a:xfrm>
            <a:off x="685800" y="4343400"/>
            <a:ext cx="5486400" cy="4114800"/>
          </a:xfrm>
          <a:prstGeom prst="rect">
            <a:avLst/>
          </a:prstGeom>
          <a:noFill/>
          <a:ln>
            <a:noFill/>
          </a:ln>
        </p:spPr>
        <p:txBody>
          <a:bodyPr anchorCtr="0" anchor="t" bIns="45675" lIns="91350" spcFirstLastPara="1" rIns="91350" wrap="square" tIns="45675">
            <a:noAutofit/>
          </a:bodyPr>
          <a:lstStyle/>
          <a:p>
            <a:pPr indent="0" lvl="0" marL="0" rtl="0" algn="l">
              <a:spcBef>
                <a:spcPts val="0"/>
              </a:spcBef>
              <a:spcAft>
                <a:spcPts val="0"/>
              </a:spcAft>
              <a:buClr>
                <a:schemeClr val="dk1"/>
              </a:buClr>
              <a:buFont typeface="Arial"/>
              <a:buNone/>
            </a:pPr>
            <a:r>
              <a:rPr lang="en" sz="1400"/>
              <a:t>SFCP</a:t>
            </a:r>
            <a:endParaRPr sz="1400"/>
          </a:p>
          <a:p>
            <a:pPr indent="0" lvl="0" marL="0" rtl="0" algn="l">
              <a:spcBef>
                <a:spcPts val="0"/>
              </a:spcBef>
              <a:spcAft>
                <a:spcPts val="0"/>
              </a:spcAft>
              <a:buClr>
                <a:schemeClr val="dk1"/>
              </a:buClr>
              <a:buFont typeface="Arial"/>
              <a:buNone/>
            </a:pPr>
            <a:r>
              <a:rPr lang="en" sz="1400"/>
              <a:t>This is a sub committee of H&amp;S, this group plans amazing community events that engage students, staff and parents in the school. </a:t>
            </a:r>
            <a:endParaRPr sz="1400"/>
          </a:p>
          <a:p>
            <a:pPr indent="0" lvl="0" marL="0" rtl="0" algn="l">
              <a:spcBef>
                <a:spcPts val="0"/>
              </a:spcBef>
              <a:spcAft>
                <a:spcPts val="0"/>
              </a:spcAft>
              <a:buClr>
                <a:schemeClr val="dk1"/>
              </a:buClr>
              <a:buFont typeface="Arial"/>
              <a:buNone/>
            </a:pPr>
            <a:r>
              <a:t/>
            </a:r>
            <a:endParaRPr sz="1400"/>
          </a:p>
          <a:p>
            <a:pPr indent="0" lvl="0" marL="0" marR="0" rtl="0" algn="l">
              <a:spcBef>
                <a:spcPts val="0"/>
              </a:spcBef>
              <a:spcAft>
                <a:spcPts val="0"/>
              </a:spcAft>
              <a:buNone/>
            </a:pPr>
            <a:r>
              <a:t/>
            </a:r>
            <a:endParaRPr sz="1400"/>
          </a:p>
        </p:txBody>
      </p:sp>
      <p:sp>
        <p:nvSpPr>
          <p:cNvPr id="294" name="Google Shape;294;g33f3622233a_0_8:notes"/>
          <p:cNvSpPr txBox="1"/>
          <p:nvPr>
            <p:ph idx="12" type="sldNum"/>
          </p:nvPr>
        </p:nvSpPr>
        <p:spPr>
          <a:xfrm>
            <a:off x="3884613" y="8685213"/>
            <a:ext cx="2971800" cy="457200"/>
          </a:xfrm>
          <a:prstGeom prst="rect">
            <a:avLst/>
          </a:prstGeom>
          <a:noFill/>
          <a:ln>
            <a:noFill/>
          </a:ln>
        </p:spPr>
        <p:txBody>
          <a:bodyPr anchorCtr="0" anchor="b" bIns="45675" lIns="91350" spcFirstLastPara="1" rIns="91350" wrap="square" tIns="45675">
            <a:noAutofit/>
          </a:bodyPr>
          <a:lstStyle/>
          <a:p>
            <a:pPr indent="0" lvl="0" marL="0" marR="0" rtl="0" algn="r">
              <a:spcBef>
                <a:spcPts val="0"/>
              </a:spcBef>
              <a:spcAft>
                <a:spcPts val="0"/>
              </a:spcAft>
              <a:buNone/>
            </a:pPr>
            <a:fld id="{00000000-1234-1234-1234-123412341234}" type="slidenum">
              <a:rPr lang="en"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338811abf4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338811abf4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33f3622233a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33f3622233a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Trivia Game for Prairie spiritwear</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645cfb78a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645cfb78a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Brian</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33f3622233a_0_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33f3622233a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Brian</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Roots to Grow</a:t>
            </a:r>
            <a:r>
              <a:rPr lang="en">
                <a:solidFill>
                  <a:schemeClr val="dk1"/>
                </a:solidFill>
              </a:rPr>
              <a:t>:</a:t>
            </a:r>
            <a:br>
              <a:rPr lang="en">
                <a:solidFill>
                  <a:schemeClr val="dk1"/>
                </a:solidFill>
              </a:rPr>
            </a:b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Provide a nurturing and secure environment for children.</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Help students build foundational skills, both academically and socially.</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Foster a sense of belonging and emotional well-being in the classroom.</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Wings to Fly</a:t>
            </a:r>
            <a:r>
              <a:rPr lang="en">
                <a:solidFill>
                  <a:schemeClr val="dk1"/>
                </a:solidFill>
              </a:rPr>
              <a:t>:</a:t>
            </a:r>
            <a:br>
              <a:rPr lang="en">
                <a:solidFill>
                  <a:schemeClr val="dk1"/>
                </a:solidFill>
              </a:rPr>
            </a:b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Encourage curiosity, exploration, and creativity.</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Support independence and self-confidence in learning.</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Empower students to take on challenges and embrace new opportunities.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Working Together</a:t>
            </a:r>
            <a:r>
              <a:rPr lang="en">
                <a:solidFill>
                  <a:schemeClr val="dk1"/>
                </a:solidFill>
              </a:rPr>
              <a:t>:</a:t>
            </a:r>
            <a:br>
              <a:rPr lang="en">
                <a:solidFill>
                  <a:schemeClr val="dk1"/>
                </a:solidFill>
              </a:rPr>
            </a:b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Teachers, families, and the community collaborate to guide children.</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Our goal is to give children the tools to succeed, both now and in the future.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By supporting each child’s growth and development, we help them become capable, confident learners.</a:t>
            </a:r>
            <a:endParaRPr>
              <a:solidFill>
                <a:schemeClr val="dk1"/>
              </a:solidFill>
            </a:endParaRPr>
          </a:p>
          <a:p>
            <a:pPr indent="0" lvl="0" marL="0" rtl="0" algn="l">
              <a:spcBef>
                <a:spcPts val="1200"/>
              </a:spcBef>
              <a:spcAft>
                <a:spcPts val="0"/>
              </a:spcAft>
              <a:buNone/>
            </a:pPr>
            <a:r>
              <a:t/>
            </a:r>
            <a:endParaRPr/>
          </a:p>
        </p:txBody>
      </p:sp>
      <p:sp>
        <p:nvSpPr>
          <p:cNvPr id="315" name="Google Shape;315;g33f3622233a_0_15: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33f3622233a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g33f3622233a_0_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5e057c38e6_2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g5e057c38e6_2_8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5e057c38e6_2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sz="1400">
                <a:solidFill>
                  <a:schemeClr val="dk1"/>
                </a:solidFill>
                <a:latin typeface="Courier New"/>
                <a:ea typeface="Courier New"/>
                <a:cs typeface="Courier New"/>
                <a:sym typeface="Courier New"/>
              </a:rPr>
              <a:t>Brian</a:t>
            </a:r>
            <a:endParaRPr sz="1400">
              <a:solidFill>
                <a:schemeClr val="dk1"/>
              </a:solidFill>
              <a:latin typeface="Courier New"/>
              <a:ea typeface="Courier New"/>
              <a:cs typeface="Courier New"/>
              <a:sym typeface="Courier New"/>
            </a:endParaRPr>
          </a:p>
          <a:p>
            <a:pPr indent="0" lvl="0" marL="0" rtl="0" algn="l">
              <a:spcBef>
                <a:spcPts val="1200"/>
              </a:spcBef>
              <a:spcAft>
                <a:spcPts val="0"/>
              </a:spcAft>
              <a:buNone/>
            </a:pPr>
            <a:r>
              <a:t/>
            </a:r>
            <a:endParaRPr/>
          </a:p>
        </p:txBody>
      </p:sp>
      <p:sp>
        <p:nvSpPr>
          <p:cNvPr id="119" name="Google Shape;119;g5e057c38e6_2_6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7c377c8c13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7c377c8c13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Brian</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Following</a:t>
            </a:r>
            <a:r>
              <a:rPr lang="en" sz="1200">
                <a:solidFill>
                  <a:schemeClr val="dk1"/>
                </a:solidFill>
                <a:latin typeface="Calibri"/>
                <a:ea typeface="Calibri"/>
                <a:cs typeface="Calibri"/>
                <a:sym typeface="Calibri"/>
              </a:rPr>
              <a:t> the completion of the online application, an appointment should be scheduled with our centralized enrollment office to </a:t>
            </a:r>
            <a:r>
              <a:rPr lang="en" sz="1200">
                <a:solidFill>
                  <a:schemeClr val="dk1"/>
                </a:solidFill>
                <a:latin typeface="Calibri"/>
                <a:ea typeface="Calibri"/>
                <a:cs typeface="Calibri"/>
                <a:sym typeface="Calibri"/>
              </a:rPr>
              <a:t>submit</a:t>
            </a:r>
            <a:r>
              <a:rPr lang="en" sz="1200">
                <a:solidFill>
                  <a:schemeClr val="dk1"/>
                </a:solidFill>
                <a:latin typeface="Calibri"/>
                <a:ea typeface="Calibri"/>
                <a:cs typeface="Calibri"/>
                <a:sym typeface="Calibri"/>
              </a:rPr>
              <a:t> proof of residency documentation and your child’s birth certificate in person.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7c3afbb7f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7c3afbb7f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Jen</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7c3afbb7f1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7c3afbb7f1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Jen</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Beebe, Elmwood, Mill, Steeple Run – Edit red font to show as your own program</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Ellsworth, Highlands, Kingsley, Maplebrook, Meadow Glens, Naper, Prairie, Ranch View, Scott, River Woods – Edit red font to show as Magnet Dual Language. All must apply for lottery to be selected no matter the home school.</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7c3afbb7f1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7c3afbb7f1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Application  for dual-language is part of the online enrollment</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7c377c8c13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7c377c8c13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Not necessary to share whole group but important for individual conversations you may have with Kindergarten parents: Dismissal for half-day Kindergarten can be flexible to determine an appropriate transition time. For example, if Kindergarten has lunch at 11:15 then that could be the dismissal time if agreed upon between parent and principal.</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3" name="Shape 53"/>
        <p:cNvGrpSpPr/>
        <p:nvPr/>
      </p:nvGrpSpPr>
      <p:grpSpPr>
        <a:xfrm>
          <a:off x="0" y="0"/>
          <a:ext cx="0" cy="0"/>
          <a:chOff x="0" y="0"/>
          <a:chExt cx="0" cy="0"/>
        </a:xfrm>
      </p:grpSpPr>
      <p:sp>
        <p:nvSpPr>
          <p:cNvPr id="54" name="Google Shape;54;p14"/>
          <p:cNvSpPr txBox="1"/>
          <p:nvPr>
            <p:ph type="ctrTitle"/>
          </p:nvPr>
        </p:nvSpPr>
        <p:spPr>
          <a:xfrm>
            <a:off x="527050" y="1806179"/>
            <a:ext cx="6858000" cy="1790700"/>
          </a:xfrm>
          <a:prstGeom prst="rect">
            <a:avLst/>
          </a:prstGeom>
          <a:noFill/>
          <a:ln>
            <a:noFill/>
          </a:ln>
        </p:spPr>
        <p:txBody>
          <a:bodyPr anchorCtr="0" anchor="b" bIns="34275" lIns="68575" spcFirstLastPara="1" rIns="68575" wrap="square" tIns="34275">
            <a:noAutofit/>
          </a:bodyPr>
          <a:lstStyle>
            <a:lvl1pPr lvl="0" marR="0" algn="l">
              <a:lnSpc>
                <a:spcPct val="90000"/>
              </a:lnSpc>
              <a:spcBef>
                <a:spcPts val="0"/>
              </a:spcBef>
              <a:spcAft>
                <a:spcPts val="0"/>
              </a:spcAft>
              <a:buClr>
                <a:schemeClr val="lt1"/>
              </a:buClr>
              <a:buSzPts val="5400"/>
              <a:buFont typeface="Open Sans"/>
              <a:buNone/>
              <a:defRPr b="1" i="0" sz="5400" u="none" cap="none" strike="noStrike">
                <a:solidFill>
                  <a:schemeClr val="lt1"/>
                </a:solidFill>
                <a:latin typeface="Open Sans"/>
                <a:ea typeface="Open Sans"/>
                <a:cs typeface="Open Sans"/>
                <a:sym typeface="Open Sans"/>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55" name="Google Shape;55;p14"/>
          <p:cNvSpPr txBox="1"/>
          <p:nvPr>
            <p:ph idx="1" type="subTitle"/>
          </p:nvPr>
        </p:nvSpPr>
        <p:spPr>
          <a:xfrm>
            <a:off x="527050" y="3736579"/>
            <a:ext cx="6858000" cy="372000"/>
          </a:xfrm>
          <a:prstGeom prst="rect">
            <a:avLst/>
          </a:prstGeom>
          <a:noFill/>
          <a:ln>
            <a:noFill/>
          </a:ln>
        </p:spPr>
        <p:txBody>
          <a:bodyPr anchorCtr="0" anchor="t" bIns="34275" lIns="68575" spcFirstLastPara="1" rIns="68575" wrap="square" tIns="34275">
            <a:noAutofit/>
          </a:bodyPr>
          <a:lstStyle>
            <a:lvl1pPr lvl="0" marR="0" algn="l">
              <a:lnSpc>
                <a:spcPct val="90000"/>
              </a:lnSpc>
              <a:spcBef>
                <a:spcPts val="800"/>
              </a:spcBef>
              <a:spcAft>
                <a:spcPts val="0"/>
              </a:spcAft>
              <a:buClr>
                <a:srgbClr val="1B435A"/>
              </a:buClr>
              <a:buSzPts val="1800"/>
              <a:buFont typeface="Arial"/>
              <a:buNone/>
              <a:defRPr b="0" i="0" sz="1800" u="none" cap="none" strike="noStrike">
                <a:solidFill>
                  <a:srgbClr val="1B435A"/>
                </a:solidFill>
                <a:latin typeface="Open Sans"/>
                <a:ea typeface="Open Sans"/>
                <a:cs typeface="Open Sans"/>
                <a:sym typeface="Open Sans"/>
              </a:defRPr>
            </a:lvl1pPr>
            <a:lvl2pPr lvl="1" marR="0" algn="ctr">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2pPr>
            <a:lvl3pPr lvl="2" marR="0" algn="ctr">
              <a:lnSpc>
                <a:spcPct val="90000"/>
              </a:lnSpc>
              <a:spcBef>
                <a:spcPts val="4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3pPr>
            <a:lvl4pPr lvl="3" marR="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4pPr>
            <a:lvl5pPr lvl="4" marR="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5pPr>
            <a:lvl6pPr lvl="5" marR="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1" name="Shape 61"/>
        <p:cNvGrpSpPr/>
        <p:nvPr/>
      </p:nvGrpSpPr>
      <p:grpSpPr>
        <a:xfrm>
          <a:off x="0" y="0"/>
          <a:ext cx="0" cy="0"/>
          <a:chOff x="0" y="0"/>
          <a:chExt cx="0" cy="0"/>
        </a:xfrm>
      </p:grpSpPr>
      <p:sp>
        <p:nvSpPr>
          <p:cNvPr id="62" name="Google Shape;62;p17"/>
          <p:cNvSpPr txBox="1"/>
          <p:nvPr>
            <p:ph type="title"/>
          </p:nvPr>
        </p:nvSpPr>
        <p:spPr>
          <a:xfrm>
            <a:off x="628650" y="393700"/>
            <a:ext cx="7886700" cy="874200"/>
          </a:xfrm>
          <a:prstGeom prst="rect">
            <a:avLst/>
          </a:prstGeom>
          <a:noFill/>
          <a:ln>
            <a:noFill/>
          </a:ln>
        </p:spPr>
        <p:txBody>
          <a:bodyPr anchorCtr="0" anchor="t" bIns="34275" lIns="68575" spcFirstLastPara="1" rIns="68575" wrap="square" tIns="34275">
            <a:noAutofit/>
          </a:bodyPr>
          <a:lstStyle>
            <a:lvl1pPr lvl="0" marR="0" algn="l">
              <a:lnSpc>
                <a:spcPct val="90000"/>
              </a:lnSpc>
              <a:spcBef>
                <a:spcPts val="0"/>
              </a:spcBef>
              <a:spcAft>
                <a:spcPts val="0"/>
              </a:spcAft>
              <a:buClr>
                <a:srgbClr val="8ABE57"/>
              </a:buClr>
              <a:buSzPts val="4500"/>
              <a:buFont typeface="Open Sans"/>
              <a:buNone/>
              <a:defRPr b="1" i="0" sz="4500" u="none" cap="none" strike="noStrike">
                <a:solidFill>
                  <a:srgbClr val="8ABE57"/>
                </a:solidFill>
                <a:latin typeface="Open Sans"/>
                <a:ea typeface="Open Sans"/>
                <a:cs typeface="Open Sans"/>
                <a:sym typeface="Open Sans"/>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63" name="Google Shape;63;p17"/>
          <p:cNvSpPr txBox="1"/>
          <p:nvPr>
            <p:ph idx="1" type="body"/>
          </p:nvPr>
        </p:nvSpPr>
        <p:spPr>
          <a:xfrm>
            <a:off x="628650" y="1369219"/>
            <a:ext cx="7886700" cy="2878800"/>
          </a:xfrm>
          <a:prstGeom prst="rect">
            <a:avLst/>
          </a:prstGeom>
          <a:noFill/>
          <a:ln>
            <a:noFill/>
          </a:ln>
        </p:spPr>
        <p:txBody>
          <a:bodyPr anchorCtr="0" anchor="t" bIns="34275" lIns="68575" spcFirstLastPara="1" rIns="68575" wrap="square" tIns="34275">
            <a:noAutofit/>
          </a:bodyPr>
          <a:lstStyle>
            <a:lvl1pPr indent="-361950" lvl="0" marL="457200" marR="0" algn="l">
              <a:lnSpc>
                <a:spcPct val="90000"/>
              </a:lnSpc>
              <a:spcBef>
                <a:spcPts val="800"/>
              </a:spcBef>
              <a:spcAft>
                <a:spcPts val="0"/>
              </a:spcAft>
              <a:buClr>
                <a:srgbClr val="595959"/>
              </a:buClr>
              <a:buSzPts val="2100"/>
              <a:buFont typeface="Arial"/>
              <a:buChar char="•"/>
              <a:defRPr b="0" i="0" sz="2100" u="none" cap="none" strike="noStrike">
                <a:solidFill>
                  <a:srgbClr val="595959"/>
                </a:solidFill>
                <a:latin typeface="Open Sans"/>
                <a:ea typeface="Open Sans"/>
                <a:cs typeface="Open Sans"/>
                <a:sym typeface="Open Sans"/>
              </a:defRPr>
            </a:lvl1pPr>
            <a:lvl2pPr indent="-342900" lvl="1" marL="914400" marR="0" algn="l">
              <a:lnSpc>
                <a:spcPct val="90000"/>
              </a:lnSpc>
              <a:spcBef>
                <a:spcPts val="400"/>
              </a:spcBef>
              <a:spcAft>
                <a:spcPts val="0"/>
              </a:spcAft>
              <a:buClr>
                <a:srgbClr val="595959"/>
              </a:buClr>
              <a:buSzPts val="1800"/>
              <a:buFont typeface="Arial"/>
              <a:buChar char="•"/>
              <a:defRPr b="0" i="0" sz="1800" u="none" cap="none" strike="noStrike">
                <a:solidFill>
                  <a:srgbClr val="595959"/>
                </a:solidFill>
                <a:latin typeface="Open Sans"/>
                <a:ea typeface="Open Sans"/>
                <a:cs typeface="Open Sans"/>
                <a:sym typeface="Open Sans"/>
              </a:defRPr>
            </a:lvl2pPr>
            <a:lvl3pPr indent="-323850" lvl="2" marL="1371600" marR="0" algn="l">
              <a:lnSpc>
                <a:spcPct val="90000"/>
              </a:lnSpc>
              <a:spcBef>
                <a:spcPts val="400"/>
              </a:spcBef>
              <a:spcAft>
                <a:spcPts val="0"/>
              </a:spcAft>
              <a:buClr>
                <a:srgbClr val="595959"/>
              </a:buClr>
              <a:buSzPts val="1500"/>
              <a:buFont typeface="Arial"/>
              <a:buChar char="•"/>
              <a:defRPr b="0" i="0" sz="1500" u="none" cap="none" strike="noStrike">
                <a:solidFill>
                  <a:srgbClr val="595959"/>
                </a:solidFill>
                <a:latin typeface="Open Sans"/>
                <a:ea typeface="Open Sans"/>
                <a:cs typeface="Open Sans"/>
                <a:sym typeface="Open Sans"/>
              </a:defRPr>
            </a:lvl3pPr>
            <a:lvl4pPr indent="-317500" lvl="3" marL="1828800" marR="0" algn="l">
              <a:lnSpc>
                <a:spcPct val="90000"/>
              </a:lnSpc>
              <a:spcBef>
                <a:spcPts val="400"/>
              </a:spcBef>
              <a:spcAft>
                <a:spcPts val="0"/>
              </a:spcAft>
              <a:buClr>
                <a:srgbClr val="595959"/>
              </a:buClr>
              <a:buSzPts val="1400"/>
              <a:buFont typeface="Arial"/>
              <a:buChar char="•"/>
              <a:defRPr b="0" i="0" sz="1400" u="none" cap="none" strike="noStrike">
                <a:solidFill>
                  <a:srgbClr val="595959"/>
                </a:solidFill>
                <a:latin typeface="Open Sans"/>
                <a:ea typeface="Open Sans"/>
                <a:cs typeface="Open Sans"/>
                <a:sym typeface="Open Sans"/>
              </a:defRPr>
            </a:lvl4pPr>
            <a:lvl5pPr indent="-317500" lvl="4" marL="2286000" marR="0" algn="l">
              <a:lnSpc>
                <a:spcPct val="90000"/>
              </a:lnSpc>
              <a:spcBef>
                <a:spcPts val="400"/>
              </a:spcBef>
              <a:spcAft>
                <a:spcPts val="0"/>
              </a:spcAft>
              <a:buClr>
                <a:srgbClr val="595959"/>
              </a:buClr>
              <a:buSzPts val="1400"/>
              <a:buFont typeface="Arial"/>
              <a:buChar char="•"/>
              <a:defRPr b="0" i="0" sz="1400" u="none" cap="none" strike="noStrike">
                <a:solidFill>
                  <a:srgbClr val="595959"/>
                </a:solidFill>
                <a:latin typeface="Open Sans"/>
                <a:ea typeface="Open Sans"/>
                <a:cs typeface="Open Sans"/>
                <a:sym typeface="Open Sans"/>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64" name="Shape 64"/>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5" name="Shape 65"/>
        <p:cNvGrpSpPr/>
        <p:nvPr/>
      </p:nvGrpSpPr>
      <p:grpSpPr>
        <a:xfrm>
          <a:off x="0" y="0"/>
          <a:ext cx="0" cy="0"/>
          <a:chOff x="0" y="0"/>
          <a:chExt cx="0" cy="0"/>
        </a:xfrm>
      </p:grpSpPr>
      <p:sp>
        <p:nvSpPr>
          <p:cNvPr id="66" name="Google Shape;66;p19"/>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sz="700"/>
            </a:lvl1pPr>
            <a:lvl2pPr lvl="1" algn="l">
              <a:spcBef>
                <a:spcPts val="0"/>
              </a:spcBef>
              <a:spcAft>
                <a:spcPts val="0"/>
              </a:spcAft>
              <a:buSzPts val="700"/>
              <a:buNone/>
              <a:defRPr sz="700"/>
            </a:lvl2pPr>
            <a:lvl3pPr lvl="2" algn="l">
              <a:spcBef>
                <a:spcPts val="0"/>
              </a:spcBef>
              <a:spcAft>
                <a:spcPts val="0"/>
              </a:spcAft>
              <a:buSzPts val="700"/>
              <a:buNone/>
              <a:defRPr sz="700"/>
            </a:lvl3pPr>
            <a:lvl4pPr lvl="3" algn="l">
              <a:spcBef>
                <a:spcPts val="0"/>
              </a:spcBef>
              <a:spcAft>
                <a:spcPts val="0"/>
              </a:spcAft>
              <a:buSzPts val="700"/>
              <a:buNone/>
              <a:defRPr sz="700"/>
            </a:lvl4pPr>
            <a:lvl5pPr lvl="4" algn="l">
              <a:spcBef>
                <a:spcPts val="0"/>
              </a:spcBef>
              <a:spcAft>
                <a:spcPts val="0"/>
              </a:spcAft>
              <a:buSzPts val="700"/>
              <a:buNone/>
              <a:defRPr sz="700"/>
            </a:lvl5pPr>
            <a:lvl6pPr lvl="5" algn="l">
              <a:spcBef>
                <a:spcPts val="0"/>
              </a:spcBef>
              <a:spcAft>
                <a:spcPts val="0"/>
              </a:spcAft>
              <a:buSzPts val="700"/>
              <a:buNone/>
              <a:defRPr sz="700"/>
            </a:lvl6pPr>
            <a:lvl7pPr lvl="6" algn="l">
              <a:spcBef>
                <a:spcPts val="0"/>
              </a:spcBef>
              <a:spcAft>
                <a:spcPts val="0"/>
              </a:spcAft>
              <a:buSzPts val="700"/>
              <a:buNone/>
              <a:defRPr sz="700"/>
            </a:lvl7pPr>
            <a:lvl8pPr lvl="7" algn="l">
              <a:spcBef>
                <a:spcPts val="0"/>
              </a:spcBef>
              <a:spcAft>
                <a:spcPts val="0"/>
              </a:spcAft>
              <a:buSzPts val="700"/>
              <a:buNone/>
              <a:defRPr sz="700"/>
            </a:lvl8pPr>
            <a:lvl9pPr lvl="8" algn="l">
              <a:spcBef>
                <a:spcPts val="0"/>
              </a:spcBef>
              <a:spcAft>
                <a:spcPts val="0"/>
              </a:spcAft>
              <a:buSzPts val="700"/>
              <a:buNone/>
              <a:defRPr sz="700"/>
            </a:lvl9pPr>
          </a:lstStyle>
          <a:p/>
        </p:txBody>
      </p:sp>
      <p:sp>
        <p:nvSpPr>
          <p:cNvPr id="67" name="Google Shape;67;p19"/>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sz="700"/>
            </a:lvl1pPr>
            <a:lvl2pPr lvl="1" algn="l">
              <a:spcBef>
                <a:spcPts val="0"/>
              </a:spcBef>
              <a:spcAft>
                <a:spcPts val="0"/>
              </a:spcAft>
              <a:buSzPts val="700"/>
              <a:buNone/>
              <a:defRPr sz="700"/>
            </a:lvl2pPr>
            <a:lvl3pPr lvl="2" algn="l">
              <a:spcBef>
                <a:spcPts val="0"/>
              </a:spcBef>
              <a:spcAft>
                <a:spcPts val="0"/>
              </a:spcAft>
              <a:buSzPts val="700"/>
              <a:buNone/>
              <a:defRPr sz="700"/>
            </a:lvl3pPr>
            <a:lvl4pPr lvl="3" algn="l">
              <a:spcBef>
                <a:spcPts val="0"/>
              </a:spcBef>
              <a:spcAft>
                <a:spcPts val="0"/>
              </a:spcAft>
              <a:buSzPts val="700"/>
              <a:buNone/>
              <a:defRPr sz="700"/>
            </a:lvl4pPr>
            <a:lvl5pPr lvl="4" algn="l">
              <a:spcBef>
                <a:spcPts val="0"/>
              </a:spcBef>
              <a:spcAft>
                <a:spcPts val="0"/>
              </a:spcAft>
              <a:buSzPts val="700"/>
              <a:buNone/>
              <a:defRPr sz="700"/>
            </a:lvl5pPr>
            <a:lvl6pPr lvl="5" algn="l">
              <a:spcBef>
                <a:spcPts val="0"/>
              </a:spcBef>
              <a:spcAft>
                <a:spcPts val="0"/>
              </a:spcAft>
              <a:buSzPts val="700"/>
              <a:buNone/>
              <a:defRPr sz="700"/>
            </a:lvl6pPr>
            <a:lvl7pPr lvl="6" algn="l">
              <a:spcBef>
                <a:spcPts val="0"/>
              </a:spcBef>
              <a:spcAft>
                <a:spcPts val="0"/>
              </a:spcAft>
              <a:buSzPts val="700"/>
              <a:buNone/>
              <a:defRPr sz="700"/>
            </a:lvl7pPr>
            <a:lvl8pPr lvl="7" algn="l">
              <a:spcBef>
                <a:spcPts val="0"/>
              </a:spcBef>
              <a:spcAft>
                <a:spcPts val="0"/>
              </a:spcAft>
              <a:buSzPts val="700"/>
              <a:buNone/>
              <a:defRPr sz="700"/>
            </a:lvl8pPr>
            <a:lvl9pPr lvl="8" algn="l">
              <a:spcBef>
                <a:spcPts val="0"/>
              </a:spcBef>
              <a:spcAft>
                <a:spcPts val="0"/>
              </a:spcAft>
              <a:buSzPts val="700"/>
              <a:buNone/>
              <a:defRPr sz="700"/>
            </a:lvl9pPr>
          </a:lstStyle>
          <a:p/>
        </p:txBody>
      </p:sp>
      <p:sp>
        <p:nvSpPr>
          <p:cNvPr id="68" name="Google Shape;68;p19"/>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sz="700"/>
            </a:lvl1pPr>
            <a:lvl2pPr indent="0" lvl="1" marL="0" algn="r">
              <a:spcBef>
                <a:spcPts val="0"/>
              </a:spcBef>
              <a:buNone/>
              <a:defRPr sz="700"/>
            </a:lvl2pPr>
            <a:lvl3pPr indent="0" lvl="2" marL="0" algn="r">
              <a:spcBef>
                <a:spcPts val="0"/>
              </a:spcBef>
              <a:buNone/>
              <a:defRPr sz="700"/>
            </a:lvl3pPr>
            <a:lvl4pPr indent="0" lvl="3" marL="0" algn="r">
              <a:spcBef>
                <a:spcPts val="0"/>
              </a:spcBef>
              <a:buNone/>
              <a:defRPr sz="700"/>
            </a:lvl4pPr>
            <a:lvl5pPr indent="0" lvl="4" marL="0" algn="r">
              <a:spcBef>
                <a:spcPts val="0"/>
              </a:spcBef>
              <a:buNone/>
              <a:defRPr sz="700"/>
            </a:lvl5pPr>
            <a:lvl6pPr indent="0" lvl="5" marL="0" algn="r">
              <a:spcBef>
                <a:spcPts val="0"/>
              </a:spcBef>
              <a:buNone/>
              <a:defRPr sz="700"/>
            </a:lvl6pPr>
            <a:lvl7pPr indent="0" lvl="6" marL="0" algn="r">
              <a:spcBef>
                <a:spcPts val="0"/>
              </a:spcBef>
              <a:buNone/>
              <a:defRPr sz="700"/>
            </a:lvl7pPr>
            <a:lvl8pPr indent="0" lvl="7" marL="0" algn="r">
              <a:spcBef>
                <a:spcPts val="0"/>
              </a:spcBef>
              <a:buNone/>
              <a:defRPr sz="700"/>
            </a:lvl8pPr>
            <a:lvl9pPr indent="0" lvl="8" marL="0" algn="r">
              <a:spcBef>
                <a:spcPts val="0"/>
              </a:spcBef>
              <a:buNone/>
              <a:defRPr sz="7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2" name="Shape 72"/>
        <p:cNvGrpSpPr/>
        <p:nvPr/>
      </p:nvGrpSpPr>
      <p:grpSpPr>
        <a:xfrm>
          <a:off x="0" y="0"/>
          <a:ext cx="0" cy="0"/>
          <a:chOff x="0" y="0"/>
          <a:chExt cx="0" cy="0"/>
        </a:xfrm>
      </p:grpSpPr>
      <p:sp>
        <p:nvSpPr>
          <p:cNvPr id="73" name="Google Shape;73;p21"/>
          <p:cNvSpPr txBox="1"/>
          <p:nvPr>
            <p:ph type="ctrTitle"/>
          </p:nvPr>
        </p:nvSpPr>
        <p:spPr>
          <a:xfrm>
            <a:off x="4838699" y="1998463"/>
            <a:ext cx="3676800" cy="1146600"/>
          </a:xfrm>
          <a:prstGeom prst="rect">
            <a:avLst/>
          </a:prstGeom>
          <a:noFill/>
          <a:ln>
            <a:noFill/>
          </a:ln>
        </p:spPr>
        <p:txBody>
          <a:bodyPr anchorCtr="0" anchor="b" bIns="34275" lIns="68575" spcFirstLastPara="1" rIns="68575" wrap="square" tIns="34275">
            <a:noAutofit/>
          </a:bodyPr>
          <a:lstStyle>
            <a:lvl1pPr lvl="0" marR="0" algn="l">
              <a:lnSpc>
                <a:spcPct val="90000"/>
              </a:lnSpc>
              <a:spcBef>
                <a:spcPts val="0"/>
              </a:spcBef>
              <a:spcAft>
                <a:spcPts val="0"/>
              </a:spcAft>
              <a:buClr>
                <a:srgbClr val="8ABE57"/>
              </a:buClr>
              <a:buSzPts val="3800"/>
              <a:buFont typeface="Open Sans"/>
              <a:buNone/>
              <a:defRPr b="1" i="0" sz="3800" u="none" cap="none" strike="noStrike">
                <a:solidFill>
                  <a:srgbClr val="8ABE57"/>
                </a:solidFill>
                <a:latin typeface="Open Sans"/>
                <a:ea typeface="Open Sans"/>
                <a:cs typeface="Open Sans"/>
                <a:sym typeface="Open Sans"/>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74" name="Google Shape;74;p21"/>
          <p:cNvSpPr txBox="1"/>
          <p:nvPr>
            <p:ph idx="1" type="subTitle"/>
          </p:nvPr>
        </p:nvSpPr>
        <p:spPr>
          <a:xfrm>
            <a:off x="1339850" y="850900"/>
            <a:ext cx="2965500" cy="3587700"/>
          </a:xfrm>
          <a:prstGeom prst="rect">
            <a:avLst/>
          </a:prstGeom>
          <a:noFill/>
          <a:ln>
            <a:noFill/>
          </a:ln>
        </p:spPr>
        <p:txBody>
          <a:bodyPr anchorCtr="0" anchor="t" bIns="34275" lIns="68575" spcFirstLastPara="1" rIns="68575" wrap="square" tIns="34275">
            <a:noAutofit/>
          </a:bodyPr>
          <a:lstStyle>
            <a:lvl1pPr lvl="0" marR="0" algn="l">
              <a:lnSpc>
                <a:spcPct val="90000"/>
              </a:lnSpc>
              <a:spcBef>
                <a:spcPts val="800"/>
              </a:spcBef>
              <a:spcAft>
                <a:spcPts val="0"/>
              </a:spcAft>
              <a:buClr>
                <a:schemeClr val="lt1"/>
              </a:buClr>
              <a:buSzPts val="1800"/>
              <a:buFont typeface="Arial"/>
              <a:buNone/>
              <a:defRPr b="0" i="0" sz="1800" u="none" cap="none" strike="noStrike">
                <a:solidFill>
                  <a:schemeClr val="lt1"/>
                </a:solidFill>
                <a:latin typeface="Open Sans"/>
                <a:ea typeface="Open Sans"/>
                <a:cs typeface="Open Sans"/>
                <a:sym typeface="Open Sans"/>
              </a:defRPr>
            </a:lvl1pPr>
            <a:lvl2pPr lvl="1" marR="0" algn="ctr">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2pPr>
            <a:lvl3pPr lvl="2" marR="0" algn="ctr">
              <a:lnSpc>
                <a:spcPct val="90000"/>
              </a:lnSpc>
              <a:spcBef>
                <a:spcPts val="4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3pPr>
            <a:lvl4pPr lvl="3" marR="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4pPr>
            <a:lvl5pPr lvl="4" marR="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5pPr>
            <a:lvl6pPr lvl="5" marR="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75" name="Shape 75"/>
        <p:cNvGrpSpPr/>
        <p:nvPr/>
      </p:nvGrpSpPr>
      <p:grpSpPr>
        <a:xfrm>
          <a:off x="0" y="0"/>
          <a:ext cx="0" cy="0"/>
          <a:chOff x="0" y="0"/>
          <a:chExt cx="0" cy="0"/>
        </a:xfrm>
      </p:grpSpPr>
      <p:sp>
        <p:nvSpPr>
          <p:cNvPr id="76" name="Google Shape;76;p22"/>
          <p:cNvSpPr txBox="1"/>
          <p:nvPr>
            <p:ph type="ctrTitle"/>
          </p:nvPr>
        </p:nvSpPr>
        <p:spPr>
          <a:xfrm>
            <a:off x="1320801" y="322064"/>
            <a:ext cx="2908200" cy="871800"/>
          </a:xfrm>
          <a:prstGeom prst="rect">
            <a:avLst/>
          </a:prstGeom>
          <a:noFill/>
          <a:ln>
            <a:noFill/>
          </a:ln>
        </p:spPr>
        <p:txBody>
          <a:bodyPr anchorCtr="0" anchor="b" bIns="34275" lIns="68575" spcFirstLastPara="1" rIns="68575" wrap="square" tIns="34275">
            <a:noAutofit/>
          </a:bodyPr>
          <a:lstStyle>
            <a:lvl1pPr lvl="0" marR="0" algn="l">
              <a:lnSpc>
                <a:spcPct val="90000"/>
              </a:lnSpc>
              <a:spcBef>
                <a:spcPts val="0"/>
              </a:spcBef>
              <a:spcAft>
                <a:spcPts val="0"/>
              </a:spcAft>
              <a:buClr>
                <a:schemeClr val="lt1"/>
              </a:buClr>
              <a:buSzPts val="2300"/>
              <a:buFont typeface="Open Sans"/>
              <a:buNone/>
              <a:defRPr b="1" i="0" sz="2300" u="none" cap="none" strike="noStrike">
                <a:solidFill>
                  <a:schemeClr val="lt1"/>
                </a:solidFill>
                <a:latin typeface="Open Sans"/>
                <a:ea typeface="Open Sans"/>
                <a:cs typeface="Open Sans"/>
                <a:sym typeface="Open Sans"/>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77" name="Google Shape;77;p22"/>
          <p:cNvSpPr txBox="1"/>
          <p:nvPr>
            <p:ph idx="1" type="subTitle"/>
          </p:nvPr>
        </p:nvSpPr>
        <p:spPr>
          <a:xfrm>
            <a:off x="5067301" y="677664"/>
            <a:ext cx="3492600" cy="3234000"/>
          </a:xfrm>
          <a:prstGeom prst="rect">
            <a:avLst/>
          </a:prstGeom>
          <a:noFill/>
          <a:ln>
            <a:noFill/>
          </a:ln>
        </p:spPr>
        <p:txBody>
          <a:bodyPr anchorCtr="0" anchor="t" bIns="34275" lIns="68575" spcFirstLastPara="1" rIns="68575" wrap="square" tIns="34275">
            <a:noAutofit/>
          </a:bodyPr>
          <a:lstStyle>
            <a:lvl1pPr lvl="0" marR="0" algn="l">
              <a:lnSpc>
                <a:spcPct val="90000"/>
              </a:lnSpc>
              <a:spcBef>
                <a:spcPts val="800"/>
              </a:spcBef>
              <a:spcAft>
                <a:spcPts val="0"/>
              </a:spcAft>
              <a:buClr>
                <a:srgbClr val="595959"/>
              </a:buClr>
              <a:buSzPts val="1400"/>
              <a:buFont typeface="Arial"/>
              <a:buChar char="•"/>
              <a:defRPr b="0" i="0" sz="1400" u="none" cap="none" strike="noStrike">
                <a:solidFill>
                  <a:srgbClr val="595959"/>
                </a:solidFill>
                <a:latin typeface="Open Sans"/>
                <a:ea typeface="Open Sans"/>
                <a:cs typeface="Open Sans"/>
                <a:sym typeface="Open Sans"/>
              </a:defRPr>
            </a:lvl1pPr>
            <a:lvl2pPr lvl="1" marR="0" algn="ctr">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2pPr>
            <a:lvl3pPr lvl="2" marR="0" algn="ctr">
              <a:lnSpc>
                <a:spcPct val="90000"/>
              </a:lnSpc>
              <a:spcBef>
                <a:spcPts val="4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3pPr>
            <a:lvl4pPr lvl="3" marR="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4pPr>
            <a:lvl5pPr lvl="4" marR="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5pPr>
            <a:lvl6pPr lvl="5" marR="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sp>
        <p:nvSpPr>
          <p:cNvPr id="78" name="Google Shape;78;p22"/>
          <p:cNvSpPr txBox="1"/>
          <p:nvPr>
            <p:ph idx="2" type="body"/>
          </p:nvPr>
        </p:nvSpPr>
        <p:spPr>
          <a:xfrm>
            <a:off x="1320404" y="1453754"/>
            <a:ext cx="2908200" cy="1880100"/>
          </a:xfrm>
          <a:prstGeom prst="rect">
            <a:avLst/>
          </a:prstGeom>
          <a:noFill/>
          <a:ln>
            <a:noFill/>
          </a:ln>
        </p:spPr>
        <p:txBody>
          <a:bodyPr anchorCtr="0" anchor="t" bIns="34275" lIns="68575" spcFirstLastPara="1" rIns="68575" wrap="square" tIns="34275">
            <a:noAutofit/>
          </a:bodyPr>
          <a:lstStyle>
            <a:lvl1pPr indent="-228600" lvl="0" marL="457200" marR="0" algn="l">
              <a:lnSpc>
                <a:spcPct val="90000"/>
              </a:lnSpc>
              <a:spcBef>
                <a:spcPts val="800"/>
              </a:spcBef>
              <a:spcAft>
                <a:spcPts val="0"/>
              </a:spcAft>
              <a:buClr>
                <a:srgbClr val="1B435A"/>
              </a:buClr>
              <a:buSzPts val="1400"/>
              <a:buFont typeface="Arial"/>
              <a:buNone/>
              <a:defRPr b="0" i="0" sz="1400" u="none" cap="none" strike="noStrike">
                <a:solidFill>
                  <a:srgbClr val="1B435A"/>
                </a:solidFill>
                <a:latin typeface="Open Sans"/>
                <a:ea typeface="Open Sans"/>
                <a:cs typeface="Open Sans"/>
                <a:sym typeface="Open Sans"/>
              </a:defRPr>
            </a:lvl1pPr>
            <a:lvl2pPr indent="-228600" lvl="1" marL="914400" marR="0" algn="l">
              <a:lnSpc>
                <a:spcPct val="90000"/>
              </a:lnSpc>
              <a:spcBef>
                <a:spcPts val="400"/>
              </a:spcBef>
              <a:spcAft>
                <a:spcPts val="0"/>
              </a:spcAft>
              <a:buClr>
                <a:schemeClr val="lt1"/>
              </a:buClr>
              <a:buSzPts val="1500"/>
              <a:buFont typeface="Arial"/>
              <a:buNone/>
              <a:defRPr b="0" i="0" sz="1500" u="none" cap="none" strike="noStrike">
                <a:solidFill>
                  <a:schemeClr val="lt1"/>
                </a:solidFill>
                <a:latin typeface="Open Sans"/>
                <a:ea typeface="Open Sans"/>
                <a:cs typeface="Open Sans"/>
                <a:sym typeface="Open Sans"/>
              </a:defRPr>
            </a:lvl2pPr>
            <a:lvl3pPr indent="-228600" lvl="2" marL="1371600" marR="0" algn="l">
              <a:lnSpc>
                <a:spcPct val="90000"/>
              </a:lnSpc>
              <a:spcBef>
                <a:spcPts val="400"/>
              </a:spcBef>
              <a:spcAft>
                <a:spcPts val="0"/>
              </a:spcAft>
              <a:buClr>
                <a:schemeClr val="lt1"/>
              </a:buClr>
              <a:buSzPts val="1400"/>
              <a:buFont typeface="Arial"/>
              <a:buNone/>
              <a:defRPr b="0" i="0" sz="1400" u="none" cap="none" strike="noStrike">
                <a:solidFill>
                  <a:schemeClr val="lt1"/>
                </a:solidFill>
                <a:latin typeface="Open Sans"/>
                <a:ea typeface="Open Sans"/>
                <a:cs typeface="Open Sans"/>
                <a:sym typeface="Open Sans"/>
              </a:defRPr>
            </a:lvl3pPr>
            <a:lvl4pPr indent="-228600" lvl="3" marL="1828800" marR="0" algn="l">
              <a:lnSpc>
                <a:spcPct val="90000"/>
              </a:lnSpc>
              <a:spcBef>
                <a:spcPts val="400"/>
              </a:spcBef>
              <a:spcAft>
                <a:spcPts val="0"/>
              </a:spcAft>
              <a:buClr>
                <a:schemeClr val="lt1"/>
              </a:buClr>
              <a:buSzPts val="1200"/>
              <a:buFont typeface="Arial"/>
              <a:buNone/>
              <a:defRPr b="0" i="0" sz="1200" u="none" cap="none" strike="noStrike">
                <a:solidFill>
                  <a:schemeClr val="lt1"/>
                </a:solidFill>
                <a:latin typeface="Open Sans"/>
                <a:ea typeface="Open Sans"/>
                <a:cs typeface="Open Sans"/>
                <a:sym typeface="Open Sans"/>
              </a:defRPr>
            </a:lvl4pPr>
            <a:lvl5pPr indent="-228600" lvl="4" marL="2286000" marR="0" algn="l">
              <a:lnSpc>
                <a:spcPct val="90000"/>
              </a:lnSpc>
              <a:spcBef>
                <a:spcPts val="400"/>
              </a:spcBef>
              <a:spcAft>
                <a:spcPts val="0"/>
              </a:spcAft>
              <a:buClr>
                <a:schemeClr val="lt1"/>
              </a:buClr>
              <a:buSzPts val="1200"/>
              <a:buFont typeface="Arial"/>
              <a:buNone/>
              <a:defRPr b="0" i="0" sz="1200" u="none" cap="none" strike="noStrike">
                <a:solidFill>
                  <a:schemeClr val="lt1"/>
                </a:solidFill>
                <a:latin typeface="Open Sans"/>
                <a:ea typeface="Open Sans"/>
                <a:cs typeface="Open Sans"/>
                <a:sym typeface="Open Sans"/>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82" name="Shape 82"/>
        <p:cNvGrpSpPr/>
        <p:nvPr/>
      </p:nvGrpSpPr>
      <p:grpSpPr>
        <a:xfrm>
          <a:off x="0" y="0"/>
          <a:ext cx="0" cy="0"/>
          <a:chOff x="0" y="0"/>
          <a:chExt cx="0" cy="0"/>
        </a:xfrm>
      </p:grpSpPr>
      <p:sp>
        <p:nvSpPr>
          <p:cNvPr id="83" name="Google Shape;83;p24"/>
          <p:cNvSpPr txBox="1"/>
          <p:nvPr>
            <p:ph type="title"/>
          </p:nvPr>
        </p:nvSpPr>
        <p:spPr>
          <a:xfrm>
            <a:off x="4777484" y="273844"/>
            <a:ext cx="2908200" cy="994200"/>
          </a:xfrm>
          <a:prstGeom prst="rect">
            <a:avLst/>
          </a:prstGeom>
          <a:noFill/>
          <a:ln>
            <a:noFill/>
          </a:ln>
        </p:spPr>
        <p:txBody>
          <a:bodyPr anchorCtr="0" anchor="t" bIns="34275" lIns="68575" spcFirstLastPara="1" rIns="68575" wrap="square" tIns="34275">
            <a:noAutofit/>
          </a:bodyPr>
          <a:lstStyle>
            <a:lvl1pPr lvl="0" marR="0" algn="l">
              <a:lnSpc>
                <a:spcPct val="90000"/>
              </a:lnSpc>
              <a:spcBef>
                <a:spcPts val="0"/>
              </a:spcBef>
              <a:spcAft>
                <a:spcPts val="0"/>
              </a:spcAft>
              <a:buClr>
                <a:schemeClr val="lt1"/>
              </a:buClr>
              <a:buSzPts val="2300"/>
              <a:buFont typeface="Open Sans"/>
              <a:buNone/>
              <a:defRPr b="1" i="0" sz="2300" u="none" cap="none" strike="noStrike">
                <a:solidFill>
                  <a:schemeClr val="lt1"/>
                </a:solidFill>
                <a:latin typeface="Open Sans"/>
                <a:ea typeface="Open Sans"/>
                <a:cs typeface="Open Sans"/>
                <a:sym typeface="Open Sans"/>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84" name="Google Shape;84;p24"/>
          <p:cNvSpPr txBox="1"/>
          <p:nvPr>
            <p:ph idx="1" type="subTitle"/>
          </p:nvPr>
        </p:nvSpPr>
        <p:spPr>
          <a:xfrm>
            <a:off x="374579" y="700781"/>
            <a:ext cx="3492600" cy="3234000"/>
          </a:xfrm>
          <a:prstGeom prst="rect">
            <a:avLst/>
          </a:prstGeom>
          <a:noFill/>
          <a:ln>
            <a:noFill/>
          </a:ln>
        </p:spPr>
        <p:txBody>
          <a:bodyPr anchorCtr="0" anchor="t" bIns="34275" lIns="68575" spcFirstLastPara="1" rIns="68575" wrap="square" tIns="34275">
            <a:noAutofit/>
          </a:bodyPr>
          <a:lstStyle>
            <a:lvl1pPr lvl="0" marR="0" algn="l">
              <a:lnSpc>
                <a:spcPct val="90000"/>
              </a:lnSpc>
              <a:spcBef>
                <a:spcPts val="800"/>
              </a:spcBef>
              <a:spcAft>
                <a:spcPts val="0"/>
              </a:spcAft>
              <a:buClr>
                <a:srgbClr val="595959"/>
              </a:buClr>
              <a:buSzPts val="1400"/>
              <a:buFont typeface="Arial"/>
              <a:buChar char="•"/>
              <a:defRPr b="0" i="0" sz="1400" u="none" cap="none" strike="noStrike">
                <a:solidFill>
                  <a:srgbClr val="595959"/>
                </a:solidFill>
                <a:latin typeface="Open Sans"/>
                <a:ea typeface="Open Sans"/>
                <a:cs typeface="Open Sans"/>
                <a:sym typeface="Open Sans"/>
              </a:defRPr>
            </a:lvl1pPr>
            <a:lvl2pPr lvl="1" marR="0" algn="ctr">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2pPr>
            <a:lvl3pPr lvl="2" marR="0" algn="ctr">
              <a:lnSpc>
                <a:spcPct val="90000"/>
              </a:lnSpc>
              <a:spcBef>
                <a:spcPts val="4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3pPr>
            <a:lvl4pPr lvl="3" marR="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4pPr>
            <a:lvl5pPr lvl="4" marR="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5pPr>
            <a:lvl6pPr lvl="5" marR="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sp>
        <p:nvSpPr>
          <p:cNvPr id="85" name="Google Shape;85;p24"/>
          <p:cNvSpPr txBox="1"/>
          <p:nvPr>
            <p:ph idx="2" type="body"/>
          </p:nvPr>
        </p:nvSpPr>
        <p:spPr>
          <a:xfrm>
            <a:off x="4777484" y="1453754"/>
            <a:ext cx="2908200" cy="1880100"/>
          </a:xfrm>
          <a:prstGeom prst="rect">
            <a:avLst/>
          </a:prstGeom>
          <a:noFill/>
          <a:ln>
            <a:noFill/>
          </a:ln>
        </p:spPr>
        <p:txBody>
          <a:bodyPr anchorCtr="0" anchor="t" bIns="34275" lIns="68575" spcFirstLastPara="1" rIns="68575" wrap="square" tIns="34275">
            <a:noAutofit/>
          </a:bodyPr>
          <a:lstStyle>
            <a:lvl1pPr indent="-228600" lvl="0" marL="457200" marR="0" algn="l">
              <a:lnSpc>
                <a:spcPct val="90000"/>
              </a:lnSpc>
              <a:spcBef>
                <a:spcPts val="800"/>
              </a:spcBef>
              <a:spcAft>
                <a:spcPts val="0"/>
              </a:spcAft>
              <a:buClr>
                <a:srgbClr val="1B435A"/>
              </a:buClr>
              <a:buSzPts val="1400"/>
              <a:buFont typeface="Arial"/>
              <a:buNone/>
              <a:defRPr b="0" i="0" sz="1400" u="none" cap="none" strike="noStrike">
                <a:solidFill>
                  <a:srgbClr val="1B435A"/>
                </a:solidFill>
                <a:latin typeface="Open Sans"/>
                <a:ea typeface="Open Sans"/>
                <a:cs typeface="Open Sans"/>
                <a:sym typeface="Open Sans"/>
              </a:defRPr>
            </a:lvl1pPr>
            <a:lvl2pPr indent="-228600" lvl="1" marL="914400" marR="0" algn="l">
              <a:lnSpc>
                <a:spcPct val="90000"/>
              </a:lnSpc>
              <a:spcBef>
                <a:spcPts val="400"/>
              </a:spcBef>
              <a:spcAft>
                <a:spcPts val="0"/>
              </a:spcAft>
              <a:buClr>
                <a:schemeClr val="lt1"/>
              </a:buClr>
              <a:buSzPts val="1500"/>
              <a:buFont typeface="Arial"/>
              <a:buNone/>
              <a:defRPr b="0" i="0" sz="1500" u="none" cap="none" strike="noStrike">
                <a:solidFill>
                  <a:schemeClr val="lt1"/>
                </a:solidFill>
                <a:latin typeface="Open Sans"/>
                <a:ea typeface="Open Sans"/>
                <a:cs typeface="Open Sans"/>
                <a:sym typeface="Open Sans"/>
              </a:defRPr>
            </a:lvl2pPr>
            <a:lvl3pPr indent="-228600" lvl="2" marL="1371600" marR="0" algn="l">
              <a:lnSpc>
                <a:spcPct val="90000"/>
              </a:lnSpc>
              <a:spcBef>
                <a:spcPts val="400"/>
              </a:spcBef>
              <a:spcAft>
                <a:spcPts val="0"/>
              </a:spcAft>
              <a:buClr>
                <a:schemeClr val="lt1"/>
              </a:buClr>
              <a:buSzPts val="1400"/>
              <a:buFont typeface="Arial"/>
              <a:buNone/>
              <a:defRPr b="0" i="0" sz="1400" u="none" cap="none" strike="noStrike">
                <a:solidFill>
                  <a:schemeClr val="lt1"/>
                </a:solidFill>
                <a:latin typeface="Open Sans"/>
                <a:ea typeface="Open Sans"/>
                <a:cs typeface="Open Sans"/>
                <a:sym typeface="Open Sans"/>
              </a:defRPr>
            </a:lvl3pPr>
            <a:lvl4pPr indent="-228600" lvl="3" marL="1828800" marR="0" algn="l">
              <a:lnSpc>
                <a:spcPct val="90000"/>
              </a:lnSpc>
              <a:spcBef>
                <a:spcPts val="400"/>
              </a:spcBef>
              <a:spcAft>
                <a:spcPts val="0"/>
              </a:spcAft>
              <a:buClr>
                <a:schemeClr val="lt1"/>
              </a:buClr>
              <a:buSzPts val="1200"/>
              <a:buFont typeface="Arial"/>
              <a:buNone/>
              <a:defRPr b="0" i="0" sz="1200" u="none" cap="none" strike="noStrike">
                <a:solidFill>
                  <a:schemeClr val="lt1"/>
                </a:solidFill>
                <a:latin typeface="Open Sans"/>
                <a:ea typeface="Open Sans"/>
                <a:cs typeface="Open Sans"/>
                <a:sym typeface="Open Sans"/>
              </a:defRPr>
            </a:lvl4pPr>
            <a:lvl5pPr indent="-228600" lvl="4" marL="2286000" marR="0" algn="l">
              <a:lnSpc>
                <a:spcPct val="90000"/>
              </a:lnSpc>
              <a:spcBef>
                <a:spcPts val="400"/>
              </a:spcBef>
              <a:spcAft>
                <a:spcPts val="0"/>
              </a:spcAft>
              <a:buClr>
                <a:schemeClr val="lt1"/>
              </a:buClr>
              <a:buSzPts val="1200"/>
              <a:buFont typeface="Arial"/>
              <a:buNone/>
              <a:defRPr b="0" i="0" sz="1200" u="none" cap="none" strike="noStrike">
                <a:solidFill>
                  <a:schemeClr val="lt1"/>
                </a:solidFill>
                <a:latin typeface="Open Sans"/>
                <a:ea typeface="Open Sans"/>
                <a:cs typeface="Open Sans"/>
                <a:sym typeface="Open Sans"/>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6" name="Shape 86"/>
        <p:cNvGrpSpPr/>
        <p:nvPr/>
      </p:nvGrpSpPr>
      <p:grpSpPr>
        <a:xfrm>
          <a:off x="0" y="0"/>
          <a:ext cx="0" cy="0"/>
          <a:chOff x="0" y="0"/>
          <a:chExt cx="0" cy="0"/>
        </a:xfrm>
      </p:grpSpPr>
      <p:sp>
        <p:nvSpPr>
          <p:cNvPr id="87" name="Google Shape;87;p25"/>
          <p:cNvSpPr txBox="1"/>
          <p:nvPr>
            <p:ph type="ctrTitle"/>
          </p:nvPr>
        </p:nvSpPr>
        <p:spPr>
          <a:xfrm>
            <a:off x="341615" y="1310879"/>
            <a:ext cx="3695700" cy="1790700"/>
          </a:xfrm>
          <a:prstGeom prst="rect">
            <a:avLst/>
          </a:prstGeom>
          <a:noFill/>
          <a:ln>
            <a:noFill/>
          </a:ln>
        </p:spPr>
        <p:txBody>
          <a:bodyPr anchorCtr="0" anchor="b" bIns="34275" lIns="68575" spcFirstLastPara="1" rIns="68575" wrap="square" tIns="34275">
            <a:noAutofit/>
          </a:bodyPr>
          <a:lstStyle>
            <a:lvl1pPr lvl="0" marR="0" algn="l">
              <a:lnSpc>
                <a:spcPct val="90000"/>
              </a:lnSpc>
              <a:spcBef>
                <a:spcPts val="0"/>
              </a:spcBef>
              <a:spcAft>
                <a:spcPts val="0"/>
              </a:spcAft>
              <a:buClr>
                <a:srgbClr val="8ABE57"/>
              </a:buClr>
              <a:buSzPts val="3800"/>
              <a:buFont typeface="Open Sans"/>
              <a:buNone/>
              <a:defRPr b="1" i="0" sz="3800" u="none" cap="none" strike="noStrike">
                <a:solidFill>
                  <a:srgbClr val="8ABE57"/>
                </a:solidFill>
                <a:latin typeface="Open Sans"/>
                <a:ea typeface="Open Sans"/>
                <a:cs typeface="Open Sans"/>
                <a:sym typeface="Open Sans"/>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88" name="Google Shape;88;p25"/>
          <p:cNvSpPr txBox="1"/>
          <p:nvPr>
            <p:ph idx="1" type="subTitle"/>
          </p:nvPr>
        </p:nvSpPr>
        <p:spPr>
          <a:xfrm>
            <a:off x="4838699" y="850900"/>
            <a:ext cx="2965500" cy="3092400"/>
          </a:xfrm>
          <a:prstGeom prst="rect">
            <a:avLst/>
          </a:prstGeom>
          <a:noFill/>
          <a:ln>
            <a:noFill/>
          </a:ln>
        </p:spPr>
        <p:txBody>
          <a:bodyPr anchorCtr="0" anchor="t" bIns="34275" lIns="68575" spcFirstLastPara="1" rIns="68575" wrap="square" tIns="34275">
            <a:noAutofit/>
          </a:bodyPr>
          <a:lstStyle>
            <a:lvl1pPr lvl="0" marR="0" algn="l">
              <a:lnSpc>
                <a:spcPct val="90000"/>
              </a:lnSpc>
              <a:spcBef>
                <a:spcPts val="800"/>
              </a:spcBef>
              <a:spcAft>
                <a:spcPts val="0"/>
              </a:spcAft>
              <a:buClr>
                <a:schemeClr val="lt1"/>
              </a:buClr>
              <a:buSzPts val="1800"/>
              <a:buFont typeface="Arial"/>
              <a:buNone/>
              <a:defRPr b="0" i="0" sz="1800" u="none" cap="none" strike="noStrike">
                <a:solidFill>
                  <a:schemeClr val="lt1"/>
                </a:solidFill>
                <a:latin typeface="Open Sans"/>
                <a:ea typeface="Open Sans"/>
                <a:cs typeface="Open Sans"/>
                <a:sym typeface="Open Sans"/>
              </a:defRPr>
            </a:lvl1pPr>
            <a:lvl2pPr lvl="1" marR="0" algn="ctr">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2pPr>
            <a:lvl3pPr lvl="2" marR="0" algn="ctr">
              <a:lnSpc>
                <a:spcPct val="90000"/>
              </a:lnSpc>
              <a:spcBef>
                <a:spcPts val="4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3pPr>
            <a:lvl4pPr lvl="3" marR="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4pPr>
            <a:lvl5pPr lvl="4" marR="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5pPr>
            <a:lvl6pPr lvl="5" marR="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type="title">
  <p:cSld name="TITLE">
    <p:spTree>
      <p:nvGrpSpPr>
        <p:cNvPr id="91" name="Shape 91"/>
        <p:cNvGrpSpPr/>
        <p:nvPr/>
      </p:nvGrpSpPr>
      <p:grpSpPr>
        <a:xfrm>
          <a:off x="0" y="0"/>
          <a:ext cx="0" cy="0"/>
          <a:chOff x="0" y="0"/>
          <a:chExt cx="0" cy="0"/>
        </a:xfrm>
      </p:grpSpPr>
      <p:sp>
        <p:nvSpPr>
          <p:cNvPr id="92" name="Google Shape;92;p27"/>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Autofit/>
          </a:bodyPr>
          <a:lstStyle>
            <a:lvl1pPr lvl="0" marR="0" algn="ctr">
              <a:lnSpc>
                <a:spcPct val="90000"/>
              </a:lnSpc>
              <a:spcBef>
                <a:spcPts val="0"/>
              </a:spcBef>
              <a:spcAft>
                <a:spcPts val="0"/>
              </a:spcAft>
              <a:buClr>
                <a:schemeClr val="lt1"/>
              </a:buClr>
              <a:buSzPts val="4500"/>
              <a:buFont typeface="Open Sans"/>
              <a:buNone/>
              <a:defRPr b="1" i="0" sz="4500" u="none" cap="none" strike="noStrike">
                <a:solidFill>
                  <a:schemeClr val="lt1"/>
                </a:solidFill>
                <a:latin typeface="Open Sans"/>
                <a:ea typeface="Open Sans"/>
                <a:cs typeface="Open Sans"/>
                <a:sym typeface="Open Sans"/>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93" name="Google Shape;93;p27"/>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Autofit/>
          </a:bodyPr>
          <a:lstStyle>
            <a:lvl1pPr lvl="0" marR="0" algn="ctr">
              <a:lnSpc>
                <a:spcPct val="90000"/>
              </a:lnSpc>
              <a:spcBef>
                <a:spcPts val="800"/>
              </a:spcBef>
              <a:spcAft>
                <a:spcPts val="0"/>
              </a:spcAft>
              <a:buClr>
                <a:srgbClr val="1B435A"/>
              </a:buClr>
              <a:buSzPts val="1800"/>
              <a:buFont typeface="Arial"/>
              <a:buNone/>
              <a:defRPr b="0" i="0" sz="1800" u="none" cap="none" strike="noStrike">
                <a:solidFill>
                  <a:srgbClr val="1B435A"/>
                </a:solidFill>
                <a:latin typeface="Open Sans"/>
                <a:ea typeface="Open Sans"/>
                <a:cs typeface="Open Sans"/>
                <a:sym typeface="Open Sans"/>
              </a:defRPr>
            </a:lvl1pPr>
            <a:lvl2pPr lvl="1" marR="0" algn="ctr">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2pPr>
            <a:lvl3pPr lvl="2" marR="0" algn="ctr">
              <a:lnSpc>
                <a:spcPct val="90000"/>
              </a:lnSpc>
              <a:spcBef>
                <a:spcPts val="4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3pPr>
            <a:lvl4pPr lvl="3" marR="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4pPr>
            <a:lvl5pPr lvl="4" marR="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5pPr>
            <a:lvl6pPr lvl="5" marR="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Blank">
  <p:cSld name="Closing Slide Blank">
    <p:spTree>
      <p:nvGrpSpPr>
        <p:cNvPr id="94" name="Shape 94"/>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5" name="Shape 95"/>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4.png"/><Relationship Id="rId3" Type="http://schemas.openxmlformats.org/officeDocument/2006/relationships/slideLayout" Target="../slideLayouts/slideLayout12.xml"/><Relationship Id="rId4" Type="http://schemas.openxmlformats.org/officeDocument/2006/relationships/slideLayout" Target="../slideLayouts/slideLayout13.xml"/><Relationship Id="rId5" Type="http://schemas.openxmlformats.org/officeDocument/2006/relationships/theme" Target="../theme/theme4.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29.png"/><Relationship Id="rId2" Type="http://schemas.openxmlformats.org/officeDocument/2006/relationships/image" Target="../media/image7.png"/><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theme" Target="../theme/theme5.xml"/></Relationships>
</file>

<file path=ppt/slideMasters/_rels/slideMaster4.xml.rels><?xml version="1.0" encoding="UTF-8" standalone="yes"?><Relationships xmlns="http://schemas.openxmlformats.org/package/2006/relationships"><Relationship Id="rId1" Type="http://schemas.openxmlformats.org/officeDocument/2006/relationships/image" Target="../media/image50.png"/><Relationship Id="rId2" Type="http://schemas.openxmlformats.org/officeDocument/2006/relationships/image" Target="../media/image7.png"/><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theme" Target="../theme/theme6.xml"/></Relationships>
</file>

<file path=ppt/slideMasters/_rels/slideMaster5.xml.rels><?xml version="1.0" encoding="UTF-8" standalone="yes"?><Relationships xmlns="http://schemas.openxmlformats.org/package/2006/relationships"><Relationship Id="rId1" Type="http://schemas.openxmlformats.org/officeDocument/2006/relationships/image" Target="../media/image49.png"/><Relationship Id="rId2" Type="http://schemas.openxmlformats.org/officeDocument/2006/relationships/image" Target="../media/image7.png"/><Relationship Id="rId3" Type="http://schemas.openxmlformats.org/officeDocument/2006/relationships/slideLayout" Target="../slideLayouts/slideLayout19.xml"/><Relationship Id="rId4" Type="http://schemas.openxmlformats.org/officeDocument/2006/relationships/slideLayout" Target="../slideLayouts/slideLayout20.xml"/><Relationship Id="rId5" Type="http://schemas.openxmlformats.org/officeDocument/2006/relationships/theme" Target="../theme/theme7.xml"/></Relationships>
</file>

<file path=ppt/slideMasters/_rels/slideMaster6.xml.rels><?xml version="1.0" encoding="UTF-8" standalone="yes"?><Relationships xmlns="http://schemas.openxmlformats.org/package/2006/relationships"><Relationship Id="rId1" Type="http://schemas.openxmlformats.org/officeDocument/2006/relationships/image" Target="../media/image52.png"/><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5"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pic>
        <p:nvPicPr>
          <p:cNvPr id="51" name="Google Shape;51;p13"/>
          <p:cNvPicPr preferRelativeResize="0"/>
          <p:nvPr/>
        </p:nvPicPr>
        <p:blipFill rotWithShape="1">
          <a:blip r:embed="rId1">
            <a:alphaModFix/>
          </a:blip>
          <a:srcRect b="0" l="0" r="0" t="0"/>
          <a:stretch/>
        </p:blipFill>
        <p:spPr>
          <a:xfrm>
            <a:off x="0" y="0"/>
            <a:ext cx="9144002" cy="5143501"/>
          </a:xfrm>
          <a:prstGeom prst="rect">
            <a:avLst/>
          </a:prstGeom>
          <a:noFill/>
          <a:ln>
            <a:noFill/>
          </a:ln>
        </p:spPr>
      </p:pic>
      <p:pic>
        <p:nvPicPr>
          <p:cNvPr id="52" name="Google Shape;52;p13"/>
          <p:cNvPicPr preferRelativeResize="0"/>
          <p:nvPr/>
        </p:nvPicPr>
        <p:blipFill rotWithShape="1">
          <a:blip r:embed="rId2">
            <a:alphaModFix/>
          </a:blip>
          <a:srcRect b="0" l="0" r="0" t="0"/>
          <a:stretch/>
        </p:blipFill>
        <p:spPr>
          <a:xfrm>
            <a:off x="593123" y="467275"/>
            <a:ext cx="3513973" cy="614093"/>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9" r:id="rId3"/>
    <p:sldLayoutId id="2147483660"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7" name="Shape 57"/>
        <p:cNvGrpSpPr/>
        <p:nvPr/>
      </p:nvGrpSpPr>
      <p:grpSpPr>
        <a:xfrm>
          <a:off x="0" y="0"/>
          <a:ext cx="0" cy="0"/>
          <a:chOff x="0" y="0"/>
          <a:chExt cx="0" cy="0"/>
        </a:xfrm>
      </p:grpSpPr>
      <p:pic>
        <p:nvPicPr>
          <p:cNvPr id="58" name="Google Shape;58;p16"/>
          <p:cNvPicPr preferRelativeResize="0"/>
          <p:nvPr/>
        </p:nvPicPr>
        <p:blipFill rotWithShape="1">
          <a:blip r:embed="rId1">
            <a:alphaModFix/>
          </a:blip>
          <a:srcRect b="0" l="0" r="0" t="0"/>
          <a:stretch/>
        </p:blipFill>
        <p:spPr>
          <a:xfrm>
            <a:off x="0" y="0"/>
            <a:ext cx="9144002" cy="5143501"/>
          </a:xfrm>
          <a:prstGeom prst="rect">
            <a:avLst/>
          </a:prstGeom>
          <a:noFill/>
          <a:ln>
            <a:noFill/>
          </a:ln>
        </p:spPr>
      </p:pic>
      <p:sp>
        <p:nvSpPr>
          <p:cNvPr id="59" name="Google Shape;59;p16"/>
          <p:cNvSpPr/>
          <p:nvPr/>
        </p:nvSpPr>
        <p:spPr>
          <a:xfrm>
            <a:off x="193638" y="193638"/>
            <a:ext cx="8766300" cy="47523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b="0" i="0" lang="en" sz="1400" u="none" cap="none" strike="noStrike">
                <a:solidFill>
                  <a:schemeClr val="lt1"/>
                </a:solidFill>
                <a:latin typeface="Calibri"/>
                <a:ea typeface="Calibri"/>
                <a:cs typeface="Calibri"/>
                <a:sym typeface="Calibri"/>
              </a:rPr>
              <a:t>v</a:t>
            </a:r>
            <a:endParaRPr sz="1100"/>
          </a:p>
        </p:txBody>
      </p:sp>
      <p:pic>
        <p:nvPicPr>
          <p:cNvPr id="60" name="Google Shape;60;p16"/>
          <p:cNvPicPr preferRelativeResize="0"/>
          <p:nvPr/>
        </p:nvPicPr>
        <p:blipFill rotWithShape="1">
          <a:blip r:embed="rId2">
            <a:alphaModFix/>
          </a:blip>
          <a:srcRect b="0" l="0" r="0" t="0"/>
          <a:stretch/>
        </p:blipFill>
        <p:spPr>
          <a:xfrm>
            <a:off x="6576765" y="4471589"/>
            <a:ext cx="2137027" cy="37346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1" r:id="rId3"/>
    <p:sldLayoutId id="2147483662" r:id="rId4"/>
    <p:sldLayoutId id="2147483663"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9" name="Shape 69"/>
        <p:cNvGrpSpPr/>
        <p:nvPr/>
      </p:nvGrpSpPr>
      <p:grpSpPr>
        <a:xfrm>
          <a:off x="0" y="0"/>
          <a:ext cx="0" cy="0"/>
          <a:chOff x="0" y="0"/>
          <a:chExt cx="0" cy="0"/>
        </a:xfrm>
      </p:grpSpPr>
      <p:pic>
        <p:nvPicPr>
          <p:cNvPr id="70" name="Google Shape;70;p20"/>
          <p:cNvPicPr preferRelativeResize="0"/>
          <p:nvPr/>
        </p:nvPicPr>
        <p:blipFill rotWithShape="1">
          <a:blip r:embed="rId1">
            <a:alphaModFix/>
          </a:blip>
          <a:srcRect b="0" l="0" r="0" t="0"/>
          <a:stretch/>
        </p:blipFill>
        <p:spPr>
          <a:xfrm>
            <a:off x="0" y="0"/>
            <a:ext cx="9144002" cy="5143501"/>
          </a:xfrm>
          <a:prstGeom prst="rect">
            <a:avLst/>
          </a:prstGeom>
          <a:noFill/>
          <a:ln>
            <a:noFill/>
          </a:ln>
        </p:spPr>
      </p:pic>
      <p:pic>
        <p:nvPicPr>
          <p:cNvPr id="71" name="Google Shape;71;p20"/>
          <p:cNvPicPr preferRelativeResize="0"/>
          <p:nvPr/>
        </p:nvPicPr>
        <p:blipFill rotWithShape="1">
          <a:blip r:embed="rId2">
            <a:alphaModFix/>
          </a:blip>
          <a:srcRect b="0" l="0" r="0" t="0"/>
          <a:stretch/>
        </p:blipFill>
        <p:spPr>
          <a:xfrm>
            <a:off x="6576765" y="4471589"/>
            <a:ext cx="2137027" cy="37346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4" r:id="rId3"/>
    <p:sldLayoutId id="2147483665"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9" name="Shape 79"/>
        <p:cNvGrpSpPr/>
        <p:nvPr/>
      </p:nvGrpSpPr>
      <p:grpSpPr>
        <a:xfrm>
          <a:off x="0" y="0"/>
          <a:ext cx="0" cy="0"/>
          <a:chOff x="0" y="0"/>
          <a:chExt cx="0" cy="0"/>
        </a:xfrm>
      </p:grpSpPr>
      <p:pic>
        <p:nvPicPr>
          <p:cNvPr id="80" name="Google Shape;80;p23"/>
          <p:cNvPicPr preferRelativeResize="0"/>
          <p:nvPr/>
        </p:nvPicPr>
        <p:blipFill rotWithShape="1">
          <a:blip r:embed="rId1">
            <a:alphaModFix/>
          </a:blip>
          <a:srcRect b="0" l="0" r="0" t="0"/>
          <a:stretch/>
        </p:blipFill>
        <p:spPr>
          <a:xfrm>
            <a:off x="0" y="0"/>
            <a:ext cx="9144002" cy="5143501"/>
          </a:xfrm>
          <a:prstGeom prst="rect">
            <a:avLst/>
          </a:prstGeom>
          <a:noFill/>
          <a:ln>
            <a:noFill/>
          </a:ln>
        </p:spPr>
      </p:pic>
      <p:pic>
        <p:nvPicPr>
          <p:cNvPr id="81" name="Google Shape;81;p23"/>
          <p:cNvPicPr preferRelativeResize="0"/>
          <p:nvPr/>
        </p:nvPicPr>
        <p:blipFill rotWithShape="1">
          <a:blip r:embed="rId2">
            <a:alphaModFix/>
          </a:blip>
          <a:srcRect b="0" l="0" r="0" t="0"/>
          <a:stretch/>
        </p:blipFill>
        <p:spPr>
          <a:xfrm>
            <a:off x="312097" y="4471589"/>
            <a:ext cx="2137027" cy="37346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6" r:id="rId3"/>
    <p:sldLayoutId id="2147483667"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9" name="Shape 89"/>
        <p:cNvGrpSpPr/>
        <p:nvPr/>
      </p:nvGrpSpPr>
      <p:grpSpPr>
        <a:xfrm>
          <a:off x="0" y="0"/>
          <a:ext cx="0" cy="0"/>
          <a:chOff x="0" y="0"/>
          <a:chExt cx="0" cy="0"/>
        </a:xfrm>
      </p:grpSpPr>
      <p:pic>
        <p:nvPicPr>
          <p:cNvPr id="90" name="Google Shape;90;p26"/>
          <p:cNvPicPr preferRelativeResize="0"/>
          <p:nvPr/>
        </p:nvPicPr>
        <p:blipFill rotWithShape="1">
          <a:blip r:embed="rId1">
            <a:alphaModFix/>
          </a:blip>
          <a:srcRect b="0" l="0" r="0" t="0"/>
          <a:stretch/>
        </p:blipFill>
        <p:spPr>
          <a:xfrm>
            <a:off x="0" y="0"/>
            <a:ext cx="9144002" cy="514350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8" r:id="rId2"/>
    <p:sldLayoutId id="2147483669" r:id="rId3"/>
    <p:sldLayoutId id="2147483670"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14.jpg"/><Relationship Id="rId4" Type="http://schemas.openxmlformats.org/officeDocument/2006/relationships/image" Target="../media/image13.png"/><Relationship Id="rId5" Type="http://schemas.openxmlformats.org/officeDocument/2006/relationships/image" Target="../media/image11.png"/><Relationship Id="rId6" Type="http://schemas.openxmlformats.org/officeDocument/2006/relationships/image" Target="../media/image18.jpg"/><Relationship Id="rId7"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45.jpg"/><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47.jpg"/><Relationship Id="rId4" Type="http://schemas.openxmlformats.org/officeDocument/2006/relationships/image" Target="../media/image34.jpg"/><Relationship Id="rId5" Type="http://schemas.openxmlformats.org/officeDocument/2006/relationships/image" Target="../media/image19.png"/><Relationship Id="rId6" Type="http://schemas.openxmlformats.org/officeDocument/2006/relationships/image" Target="../media/image4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20.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1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1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3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4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4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2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hyperlink" Target="mailto:jaccardo@naperville203.org" TargetMode="External"/><Relationship Id="rId4" Type="http://schemas.openxmlformats.org/officeDocument/2006/relationships/image" Target="../media/image4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6.xml"/><Relationship Id="rId3" Type="http://schemas.openxmlformats.org/officeDocument/2006/relationships/image" Target="../media/image2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7.xml"/><Relationship Id="rId3"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8.xml"/><Relationship Id="rId3" Type="http://schemas.openxmlformats.org/officeDocument/2006/relationships/hyperlink" Target="http://drive.google.com/file/d/1bSFvQIZrb3a0I99lzw2OBN0CHRRCfVJs/view" TargetMode="External"/><Relationship Id="rId4" Type="http://schemas.openxmlformats.org/officeDocument/2006/relationships/image" Target="../media/image28.jpg"/><Relationship Id="rId5" Type="http://schemas.openxmlformats.org/officeDocument/2006/relationships/image" Target="../media/image25.png"/><Relationship Id="rId6"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9.xml"/><Relationship Id="rId3"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0.xml"/><Relationship Id="rId3"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1.xml"/><Relationship Id="rId3" Type="http://schemas.openxmlformats.org/officeDocument/2006/relationships/image" Target="../media/image30.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2.xml"/><Relationship Id="rId3" Type="http://schemas.openxmlformats.org/officeDocument/2006/relationships/image" Target="../media/image30.png"/><Relationship Id="rId4" Type="http://schemas.openxmlformats.org/officeDocument/2006/relationships/hyperlink" Target="https://www.facebook.com/Naperville203/?__tn__=%2Cd%2CP-R&amp;eid=ARD_QXtMZg6zMO15d8vgWleZCu51QkFH-8oAd0mBqWeYJhgZd96YbWl_ZrW86lsvuqSwHDBSrD_6oyF0" TargetMode="External"/><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33.png"/><Relationship Id="rId8"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hyperlink" Target="http://www.naperville203.org/kindergarten"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26.jpg"/><Relationship Id="rId4" Type="http://schemas.openxmlformats.org/officeDocument/2006/relationships/image" Target="../media/image2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hyperlink" Target="http://www.naperville203.org/" TargetMode="External"/><Relationship Id="rId5" Type="http://schemas.openxmlformats.org/officeDocument/2006/relationships/hyperlink" Target="http://www.naperville203.org/"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xml"/><Relationship Id="rId3" Type="http://schemas.openxmlformats.org/officeDocument/2006/relationships/hyperlink" Target="http://www.naperville203.org/" TargetMode="External"/><Relationship Id="rId4" Type="http://schemas.openxmlformats.org/officeDocument/2006/relationships/hyperlink" Target="http://www.naperville203.org/"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30"/>
          <p:cNvSpPr txBox="1"/>
          <p:nvPr>
            <p:ph type="ctrTitle"/>
          </p:nvPr>
        </p:nvSpPr>
        <p:spPr>
          <a:xfrm>
            <a:off x="527050" y="1806175"/>
            <a:ext cx="7754400" cy="1790700"/>
          </a:xfrm>
          <a:prstGeom prst="rect">
            <a:avLst/>
          </a:prstGeom>
          <a:noFill/>
          <a:ln>
            <a:noFill/>
          </a:ln>
        </p:spPr>
        <p:txBody>
          <a:bodyPr anchorCtr="0" anchor="b" bIns="34275" lIns="68575" spcFirstLastPara="1" rIns="68575" wrap="square" tIns="34275">
            <a:noAutofit/>
          </a:bodyPr>
          <a:lstStyle/>
          <a:p>
            <a:pPr indent="0" lvl="0" marL="0" rtl="0" algn="l">
              <a:lnSpc>
                <a:spcPct val="90000"/>
              </a:lnSpc>
              <a:spcBef>
                <a:spcPts val="0"/>
              </a:spcBef>
              <a:spcAft>
                <a:spcPts val="0"/>
              </a:spcAft>
              <a:buClr>
                <a:schemeClr val="lt1"/>
              </a:buClr>
              <a:buSzPts val="5400"/>
              <a:buFont typeface="Open Sans"/>
              <a:buNone/>
            </a:pPr>
            <a:r>
              <a:rPr i="1" lang="en" sz="3600">
                <a:solidFill>
                  <a:srgbClr val="FFFFFF"/>
                </a:solidFill>
                <a:latin typeface="Trebuchet MS"/>
                <a:ea typeface="Trebuchet MS"/>
                <a:cs typeface="Trebuchet MS"/>
                <a:sym typeface="Trebuchet MS"/>
              </a:rPr>
              <a:t>Prairie Kindergarten Preview</a:t>
            </a:r>
            <a:endParaRPr i="1" sz="3600">
              <a:solidFill>
                <a:srgbClr val="FFFFFF"/>
              </a:solidFill>
              <a:latin typeface="Trebuchet MS"/>
              <a:ea typeface="Trebuchet MS"/>
              <a:cs typeface="Trebuchet MS"/>
              <a:sym typeface="Trebuchet MS"/>
            </a:endParaRPr>
          </a:p>
          <a:p>
            <a:pPr indent="0" lvl="0" marL="0" rtl="0" algn="l">
              <a:lnSpc>
                <a:spcPct val="90000"/>
              </a:lnSpc>
              <a:spcBef>
                <a:spcPts val="0"/>
              </a:spcBef>
              <a:spcAft>
                <a:spcPts val="0"/>
              </a:spcAft>
              <a:buClr>
                <a:schemeClr val="lt1"/>
              </a:buClr>
              <a:buSzPts val="5400"/>
              <a:buFont typeface="Open Sans"/>
              <a:buNone/>
            </a:pPr>
            <a:r>
              <a:rPr i="1" lang="en" sz="2600">
                <a:solidFill>
                  <a:srgbClr val="FFFFFF"/>
                </a:solidFill>
                <a:latin typeface="Trebuchet MS"/>
                <a:ea typeface="Trebuchet MS"/>
                <a:cs typeface="Trebuchet MS"/>
                <a:sym typeface="Trebuchet MS"/>
              </a:rPr>
              <a:t>March 17, 2025</a:t>
            </a:r>
            <a:endParaRPr sz="100"/>
          </a:p>
        </p:txBody>
      </p:sp>
      <p:sp>
        <p:nvSpPr>
          <p:cNvPr id="101" name="Google Shape;101;p30"/>
          <p:cNvSpPr txBox="1"/>
          <p:nvPr>
            <p:ph idx="1" type="subTitle"/>
          </p:nvPr>
        </p:nvSpPr>
        <p:spPr>
          <a:xfrm>
            <a:off x="593125" y="3795525"/>
            <a:ext cx="6556200" cy="3720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rgbClr val="1B435A"/>
              </a:buClr>
              <a:buSzPts val="1800"/>
              <a:buNone/>
            </a:pPr>
            <a:r>
              <a:rPr b="1" i="1" lang="en" sz="2000">
                <a:solidFill>
                  <a:srgbClr val="FFFFFF"/>
                </a:solidFill>
              </a:rPr>
              <a:t>Never Stop Learning</a:t>
            </a:r>
            <a:endParaRPr b="1" i="1" sz="2000">
              <a:solidFill>
                <a:srgbClr val="FFFFFF"/>
              </a:solidFill>
            </a:endParaRPr>
          </a:p>
        </p:txBody>
      </p:sp>
      <p:pic>
        <p:nvPicPr>
          <p:cNvPr id="102" name="Google Shape;102;p30"/>
          <p:cNvPicPr preferRelativeResize="0"/>
          <p:nvPr/>
        </p:nvPicPr>
        <p:blipFill rotWithShape="1">
          <a:blip r:embed="rId3">
            <a:alphaModFix/>
          </a:blip>
          <a:srcRect b="0" l="0" r="0" t="0"/>
          <a:stretch/>
        </p:blipFill>
        <p:spPr>
          <a:xfrm>
            <a:off x="593123" y="467275"/>
            <a:ext cx="3513971" cy="61409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39"/>
          <p:cNvSpPr txBox="1"/>
          <p:nvPr>
            <p:ph type="title"/>
          </p:nvPr>
        </p:nvSpPr>
        <p:spPr>
          <a:xfrm>
            <a:off x="4777484" y="273844"/>
            <a:ext cx="2908299" cy="994172"/>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lt1"/>
              </a:buClr>
              <a:buSzPts val="2300"/>
              <a:buFont typeface="Open Sans"/>
              <a:buNone/>
            </a:pPr>
            <a:r>
              <a:rPr lang="en" sz="2400"/>
              <a:t>Eligibility for Bus Transportation</a:t>
            </a:r>
            <a:endParaRPr sz="2400"/>
          </a:p>
        </p:txBody>
      </p:sp>
      <p:sp>
        <p:nvSpPr>
          <p:cNvPr id="167" name="Google Shape;167;p39"/>
          <p:cNvSpPr txBox="1"/>
          <p:nvPr>
            <p:ph idx="1" type="subTitle"/>
          </p:nvPr>
        </p:nvSpPr>
        <p:spPr>
          <a:xfrm>
            <a:off x="4736275" y="1790925"/>
            <a:ext cx="3154200" cy="15345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0"/>
              </a:spcBef>
              <a:spcAft>
                <a:spcPts val="0"/>
              </a:spcAft>
              <a:buNone/>
            </a:pPr>
            <a:r>
              <a:rPr lang="en">
                <a:solidFill>
                  <a:schemeClr val="dk1"/>
                </a:solidFill>
                <a:latin typeface="Trebuchet MS"/>
                <a:ea typeface="Trebuchet MS"/>
                <a:cs typeface="Trebuchet MS"/>
                <a:sym typeface="Trebuchet MS"/>
              </a:rPr>
              <a:t>The District provides bussing for all families who live 1.5 miles or more from their home school.</a:t>
            </a:r>
            <a:endParaRPr>
              <a:solidFill>
                <a:schemeClr val="dk1"/>
              </a:solidFill>
              <a:latin typeface="Trebuchet MS"/>
              <a:ea typeface="Trebuchet MS"/>
              <a:cs typeface="Trebuchet MS"/>
              <a:sym typeface="Trebuchet MS"/>
            </a:endParaRPr>
          </a:p>
          <a:p>
            <a:pPr indent="0" lvl="0" marL="0" rtl="0" algn="l">
              <a:lnSpc>
                <a:spcPct val="115000"/>
              </a:lnSpc>
              <a:spcBef>
                <a:spcPts val="900"/>
              </a:spcBef>
              <a:spcAft>
                <a:spcPts val="0"/>
              </a:spcAft>
              <a:buNone/>
            </a:pPr>
            <a:r>
              <a:rPr lang="en">
                <a:solidFill>
                  <a:schemeClr val="dk1"/>
                </a:solidFill>
                <a:latin typeface="Trebuchet MS"/>
                <a:ea typeface="Trebuchet MS"/>
                <a:cs typeface="Trebuchet MS"/>
                <a:sym typeface="Trebuchet MS"/>
              </a:rPr>
              <a:t>In some special circumstances, families who cross streets designated as hazardous are also provided bussing.</a:t>
            </a:r>
            <a:endParaRPr>
              <a:solidFill>
                <a:schemeClr val="dk1"/>
              </a:solidFill>
              <a:latin typeface="Trebuchet MS"/>
              <a:ea typeface="Trebuchet MS"/>
              <a:cs typeface="Trebuchet MS"/>
              <a:sym typeface="Trebuchet MS"/>
            </a:endParaRPr>
          </a:p>
          <a:p>
            <a:pPr indent="0" lvl="0" marL="0" rtl="0" algn="l">
              <a:lnSpc>
                <a:spcPct val="115000"/>
              </a:lnSpc>
              <a:spcBef>
                <a:spcPts val="900"/>
              </a:spcBef>
              <a:spcAft>
                <a:spcPts val="0"/>
              </a:spcAft>
              <a:buNone/>
            </a:pPr>
            <a:r>
              <a:t/>
            </a:r>
            <a:endParaRPr>
              <a:solidFill>
                <a:schemeClr val="dk1"/>
              </a:solidFill>
              <a:latin typeface="Trebuchet MS"/>
              <a:ea typeface="Trebuchet MS"/>
              <a:cs typeface="Trebuchet MS"/>
              <a:sym typeface="Trebuchet MS"/>
            </a:endParaRPr>
          </a:p>
          <a:p>
            <a:pPr indent="0" lvl="0" marL="0" rtl="0" algn="l">
              <a:lnSpc>
                <a:spcPct val="115000"/>
              </a:lnSpc>
              <a:spcBef>
                <a:spcPts val="900"/>
              </a:spcBef>
              <a:spcAft>
                <a:spcPts val="0"/>
              </a:spcAft>
              <a:buClr>
                <a:schemeClr val="dk1"/>
              </a:buClr>
              <a:buSzPts val="1100"/>
              <a:buFont typeface="Arial"/>
              <a:buNone/>
            </a:pPr>
            <a:r>
              <a:t/>
            </a:r>
            <a:endParaRPr>
              <a:solidFill>
                <a:schemeClr val="dk1"/>
              </a:solidFill>
              <a:latin typeface="Trebuchet MS"/>
              <a:ea typeface="Trebuchet MS"/>
              <a:cs typeface="Trebuchet MS"/>
              <a:sym typeface="Trebuchet MS"/>
            </a:endParaRPr>
          </a:p>
          <a:p>
            <a:pPr indent="0" lvl="0" marL="0" rtl="0" algn="l">
              <a:lnSpc>
                <a:spcPct val="115000"/>
              </a:lnSpc>
              <a:spcBef>
                <a:spcPts val="900"/>
              </a:spcBef>
              <a:spcAft>
                <a:spcPts val="900"/>
              </a:spcAft>
              <a:buClr>
                <a:schemeClr val="dk1"/>
              </a:buClr>
              <a:buSzPts val="1100"/>
              <a:buFont typeface="Arial"/>
              <a:buNone/>
            </a:pPr>
            <a:r>
              <a:t/>
            </a:r>
            <a:endParaRPr>
              <a:solidFill>
                <a:schemeClr val="dk1"/>
              </a:solidFill>
              <a:latin typeface="Trebuchet MS"/>
              <a:ea typeface="Trebuchet MS"/>
              <a:cs typeface="Trebuchet MS"/>
              <a:sym typeface="Trebuchet MS"/>
            </a:endParaRPr>
          </a:p>
        </p:txBody>
      </p:sp>
      <p:pic>
        <p:nvPicPr>
          <p:cNvPr id="168" name="Google Shape;168;p39"/>
          <p:cNvPicPr preferRelativeResize="0"/>
          <p:nvPr/>
        </p:nvPicPr>
        <p:blipFill>
          <a:blip r:embed="rId3">
            <a:alphaModFix/>
          </a:blip>
          <a:stretch>
            <a:fillRect/>
          </a:stretch>
        </p:blipFill>
        <p:spPr>
          <a:xfrm>
            <a:off x="822675" y="1165735"/>
            <a:ext cx="3154200" cy="278487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40"/>
          <p:cNvSpPr txBox="1"/>
          <p:nvPr>
            <p:ph idx="1" type="subTitle"/>
          </p:nvPr>
        </p:nvSpPr>
        <p:spPr>
          <a:xfrm>
            <a:off x="4838699" y="850900"/>
            <a:ext cx="2965500" cy="30924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lang="en"/>
              <a:t>8:00 -- Doors open for students</a:t>
            </a:r>
            <a:endParaRPr/>
          </a:p>
          <a:p>
            <a:pPr indent="0" lvl="0" marL="0" rtl="0" algn="l">
              <a:spcBef>
                <a:spcPts val="800"/>
              </a:spcBef>
              <a:spcAft>
                <a:spcPts val="0"/>
              </a:spcAft>
              <a:buNone/>
            </a:pPr>
            <a:r>
              <a:t/>
            </a:r>
            <a:endParaRPr/>
          </a:p>
          <a:p>
            <a:pPr indent="0" lvl="0" marL="0" rtl="0" algn="l">
              <a:spcBef>
                <a:spcPts val="800"/>
              </a:spcBef>
              <a:spcAft>
                <a:spcPts val="0"/>
              </a:spcAft>
              <a:buNone/>
            </a:pPr>
            <a:r>
              <a:rPr lang="en"/>
              <a:t>8:15 -- All students in seats and ready for the day</a:t>
            </a:r>
            <a:endParaRPr/>
          </a:p>
          <a:p>
            <a:pPr indent="0" lvl="0" marL="0" rtl="0" algn="l">
              <a:spcBef>
                <a:spcPts val="800"/>
              </a:spcBef>
              <a:spcAft>
                <a:spcPts val="0"/>
              </a:spcAft>
              <a:buNone/>
            </a:pPr>
            <a:r>
              <a:t/>
            </a:r>
            <a:endParaRPr/>
          </a:p>
          <a:p>
            <a:pPr indent="0" lvl="0" marL="0" rtl="0" algn="l">
              <a:spcBef>
                <a:spcPts val="800"/>
              </a:spcBef>
              <a:spcAft>
                <a:spcPts val="0"/>
              </a:spcAft>
              <a:buNone/>
            </a:pPr>
            <a:r>
              <a:rPr lang="en"/>
              <a:t>2:30 -- Dismissal</a:t>
            </a:r>
            <a:endParaRPr/>
          </a:p>
        </p:txBody>
      </p:sp>
      <p:pic>
        <p:nvPicPr>
          <p:cNvPr id="174" name="Google Shape;174;p40"/>
          <p:cNvPicPr preferRelativeResize="0"/>
          <p:nvPr/>
        </p:nvPicPr>
        <p:blipFill>
          <a:blip r:embed="rId3">
            <a:alphaModFix/>
          </a:blip>
          <a:stretch>
            <a:fillRect/>
          </a:stretch>
        </p:blipFill>
        <p:spPr>
          <a:xfrm>
            <a:off x="696800" y="850900"/>
            <a:ext cx="2833200" cy="28332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41"/>
          <p:cNvSpPr txBox="1"/>
          <p:nvPr>
            <p:ph type="title"/>
          </p:nvPr>
        </p:nvSpPr>
        <p:spPr>
          <a:xfrm>
            <a:off x="628650" y="393700"/>
            <a:ext cx="7886700" cy="8742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sz="3000"/>
              <a:t>Morning Arrival</a:t>
            </a:r>
            <a:endParaRPr sz="3000"/>
          </a:p>
        </p:txBody>
      </p:sp>
      <p:pic>
        <p:nvPicPr>
          <p:cNvPr id="180" name="Google Shape;180;p41"/>
          <p:cNvPicPr preferRelativeResize="0"/>
          <p:nvPr/>
        </p:nvPicPr>
        <p:blipFill rotWithShape="1">
          <a:blip r:embed="rId3">
            <a:alphaModFix/>
          </a:blip>
          <a:srcRect b="0" l="7720" r="-7719" t="0"/>
          <a:stretch/>
        </p:blipFill>
        <p:spPr>
          <a:xfrm>
            <a:off x="566925" y="891750"/>
            <a:ext cx="4995025" cy="3875600"/>
          </a:xfrm>
          <a:prstGeom prst="rect">
            <a:avLst/>
          </a:prstGeom>
          <a:noFill/>
          <a:ln>
            <a:noFill/>
          </a:ln>
        </p:spPr>
      </p:pic>
      <p:sp>
        <p:nvSpPr>
          <p:cNvPr id="181" name="Google Shape;181;p41"/>
          <p:cNvSpPr txBox="1"/>
          <p:nvPr/>
        </p:nvSpPr>
        <p:spPr>
          <a:xfrm>
            <a:off x="5277875" y="588325"/>
            <a:ext cx="3394500" cy="376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72A404"/>
                </a:solidFill>
              </a:rPr>
              <a:t>Key Points:</a:t>
            </a:r>
            <a:endParaRPr b="1" sz="1300">
              <a:solidFill>
                <a:srgbClr val="72A404"/>
              </a:solidFill>
            </a:endParaRPr>
          </a:p>
          <a:p>
            <a:pPr indent="-311150" lvl="0" marL="457200" rtl="0" algn="l">
              <a:spcBef>
                <a:spcPts val="0"/>
              </a:spcBef>
              <a:spcAft>
                <a:spcPts val="0"/>
              </a:spcAft>
              <a:buClr>
                <a:srgbClr val="72A404"/>
              </a:buClr>
              <a:buSzPts val="1300"/>
              <a:buChar char="●"/>
            </a:pPr>
            <a:r>
              <a:rPr b="1" lang="en" sz="1300">
                <a:solidFill>
                  <a:srgbClr val="72A404"/>
                </a:solidFill>
              </a:rPr>
              <a:t>The Drop-Off Line is fluid; parents should not leave their vehicle; Drop and Go</a:t>
            </a:r>
            <a:endParaRPr b="1" sz="1300">
              <a:solidFill>
                <a:srgbClr val="72A404"/>
              </a:solidFill>
            </a:endParaRPr>
          </a:p>
          <a:p>
            <a:pPr indent="-311150" lvl="0" marL="457200" rtl="0" algn="l">
              <a:spcBef>
                <a:spcPts val="0"/>
              </a:spcBef>
              <a:spcAft>
                <a:spcPts val="0"/>
              </a:spcAft>
              <a:buClr>
                <a:srgbClr val="72A404"/>
              </a:buClr>
              <a:buSzPts val="1300"/>
              <a:buChar char="●"/>
            </a:pPr>
            <a:r>
              <a:rPr b="1" lang="en" sz="1300">
                <a:solidFill>
                  <a:srgbClr val="72A404"/>
                </a:solidFill>
              </a:rPr>
              <a:t>The Crossing Guard is </a:t>
            </a:r>
            <a:r>
              <a:rPr b="1" lang="en" sz="1300">
                <a:solidFill>
                  <a:srgbClr val="72A404"/>
                </a:solidFill>
              </a:rPr>
              <a:t>located</a:t>
            </a:r>
            <a:r>
              <a:rPr b="1" lang="en" sz="1300">
                <a:solidFill>
                  <a:srgbClr val="72A404"/>
                </a:solidFill>
              </a:rPr>
              <a:t> on Charles and Hillside.</a:t>
            </a:r>
            <a:endParaRPr b="1" sz="1300">
              <a:solidFill>
                <a:srgbClr val="72A404"/>
              </a:solidFill>
            </a:endParaRPr>
          </a:p>
          <a:p>
            <a:pPr indent="-311150" lvl="0" marL="457200" rtl="0" algn="l">
              <a:spcBef>
                <a:spcPts val="0"/>
              </a:spcBef>
              <a:spcAft>
                <a:spcPts val="0"/>
              </a:spcAft>
              <a:buClr>
                <a:srgbClr val="72A404"/>
              </a:buClr>
              <a:buSzPts val="1300"/>
              <a:buChar char="●"/>
            </a:pPr>
            <a:r>
              <a:rPr b="1" lang="en" sz="1300">
                <a:solidFill>
                  <a:srgbClr val="72A404"/>
                </a:solidFill>
              </a:rPr>
              <a:t>We use three doors for student admittance into the building:</a:t>
            </a:r>
            <a:endParaRPr b="1" sz="1300">
              <a:solidFill>
                <a:srgbClr val="72A404"/>
              </a:solidFill>
            </a:endParaRPr>
          </a:p>
          <a:p>
            <a:pPr indent="-311150" lvl="1" marL="914400" rtl="0" algn="l">
              <a:spcBef>
                <a:spcPts val="0"/>
              </a:spcBef>
              <a:spcAft>
                <a:spcPts val="0"/>
              </a:spcAft>
              <a:buClr>
                <a:srgbClr val="72A404"/>
              </a:buClr>
              <a:buSzPts val="1300"/>
              <a:buChar char="○"/>
            </a:pPr>
            <a:r>
              <a:rPr b="1" lang="en" sz="1300">
                <a:solidFill>
                  <a:srgbClr val="72A404"/>
                </a:solidFill>
              </a:rPr>
              <a:t>Door 1 (Atwater’s, Smith’s and MacDonald’s </a:t>
            </a:r>
            <a:r>
              <a:rPr b="1" lang="en" sz="1300">
                <a:solidFill>
                  <a:srgbClr val="72A404"/>
                </a:solidFill>
              </a:rPr>
              <a:t>Kindergarten</a:t>
            </a:r>
            <a:r>
              <a:rPr b="1" lang="en" sz="1300">
                <a:solidFill>
                  <a:srgbClr val="72A404"/>
                </a:solidFill>
              </a:rPr>
              <a:t> Classes and all bus riders)</a:t>
            </a:r>
            <a:endParaRPr b="1" sz="1300">
              <a:solidFill>
                <a:srgbClr val="72A404"/>
              </a:solidFill>
            </a:endParaRPr>
          </a:p>
          <a:p>
            <a:pPr indent="-311150" lvl="1" marL="914400" rtl="0" algn="l">
              <a:spcBef>
                <a:spcPts val="0"/>
              </a:spcBef>
              <a:spcAft>
                <a:spcPts val="0"/>
              </a:spcAft>
              <a:buClr>
                <a:srgbClr val="72A404"/>
              </a:buClr>
              <a:buSzPts val="1300"/>
              <a:buChar char="○"/>
            </a:pPr>
            <a:r>
              <a:rPr b="1" lang="en" sz="1300">
                <a:solidFill>
                  <a:srgbClr val="72A404"/>
                </a:solidFill>
              </a:rPr>
              <a:t>Door 14 (3rd, 4th and 5th Graders)</a:t>
            </a:r>
            <a:endParaRPr b="1" sz="1300">
              <a:solidFill>
                <a:srgbClr val="72A404"/>
              </a:solidFill>
            </a:endParaRPr>
          </a:p>
          <a:p>
            <a:pPr indent="-311150" lvl="1" marL="914400" rtl="0" algn="l">
              <a:spcBef>
                <a:spcPts val="0"/>
              </a:spcBef>
              <a:spcAft>
                <a:spcPts val="0"/>
              </a:spcAft>
              <a:buClr>
                <a:srgbClr val="72A404"/>
              </a:buClr>
              <a:buSzPts val="1300"/>
              <a:buChar char="○"/>
            </a:pPr>
            <a:r>
              <a:rPr b="1" lang="en" sz="1300">
                <a:solidFill>
                  <a:srgbClr val="72A404"/>
                </a:solidFill>
              </a:rPr>
              <a:t>Door 11B ((Mrs. LaPerna’s Kindergarten Class as well as 1st and 2nd Grades)</a:t>
            </a:r>
            <a:endParaRPr b="1" sz="1300">
              <a:solidFill>
                <a:srgbClr val="72A404"/>
              </a:solidFill>
            </a:endParaRPr>
          </a:p>
          <a:p>
            <a:pPr indent="-311150" lvl="0" marL="457200" rtl="0" algn="l">
              <a:spcBef>
                <a:spcPts val="0"/>
              </a:spcBef>
              <a:spcAft>
                <a:spcPts val="0"/>
              </a:spcAft>
              <a:buClr>
                <a:srgbClr val="72A404"/>
              </a:buClr>
              <a:buSzPts val="1300"/>
              <a:buChar char="●"/>
            </a:pPr>
            <a:r>
              <a:rPr b="1" lang="en" sz="1300">
                <a:solidFill>
                  <a:srgbClr val="72A404"/>
                </a:solidFill>
              </a:rPr>
              <a:t>All visitors enter through Door 1 and follow screening protocols</a:t>
            </a:r>
            <a:endParaRPr b="1" sz="1300">
              <a:solidFill>
                <a:srgbClr val="72A404"/>
              </a:solidFill>
            </a:endParaRPr>
          </a:p>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42"/>
          <p:cNvSpPr txBox="1"/>
          <p:nvPr>
            <p:ph type="title"/>
          </p:nvPr>
        </p:nvSpPr>
        <p:spPr>
          <a:xfrm>
            <a:off x="704850" y="393700"/>
            <a:ext cx="7886700" cy="874200"/>
          </a:xfrm>
          <a:prstGeom prst="rect">
            <a:avLst/>
          </a:prstGeom>
        </p:spPr>
        <p:txBody>
          <a:bodyPr anchorCtr="0" anchor="t" bIns="34275" lIns="68575" spcFirstLastPara="1" rIns="68575" wrap="square" tIns="34275">
            <a:noAutofit/>
          </a:bodyPr>
          <a:lstStyle/>
          <a:p>
            <a:pPr indent="0" lvl="0" marL="0" rtl="0" algn="l">
              <a:lnSpc>
                <a:spcPct val="100000"/>
              </a:lnSpc>
              <a:spcBef>
                <a:spcPts val="0"/>
              </a:spcBef>
              <a:spcAft>
                <a:spcPts val="0"/>
              </a:spcAft>
              <a:buClr>
                <a:schemeClr val="dk1"/>
              </a:buClr>
              <a:buSzPts val="1100"/>
              <a:buFont typeface="Arial"/>
              <a:buNone/>
            </a:pPr>
            <a:r>
              <a:rPr b="0" lang="en" sz="3000">
                <a:latin typeface="Ultra"/>
                <a:ea typeface="Ultra"/>
                <a:cs typeface="Ultra"/>
                <a:sym typeface="Ultra"/>
              </a:rPr>
              <a:t>   </a:t>
            </a:r>
            <a:r>
              <a:rPr b="0" lang="en" sz="3000">
                <a:latin typeface="Ultra"/>
                <a:ea typeface="Ultra"/>
                <a:cs typeface="Ultra"/>
                <a:sym typeface="Ultra"/>
              </a:rPr>
              <a:t>Meet Our Kindergarten Team</a:t>
            </a:r>
            <a:endParaRPr sz="3600"/>
          </a:p>
        </p:txBody>
      </p:sp>
      <p:pic>
        <p:nvPicPr>
          <p:cNvPr id="187" name="Google Shape;187;p42"/>
          <p:cNvPicPr preferRelativeResize="0"/>
          <p:nvPr/>
        </p:nvPicPr>
        <p:blipFill>
          <a:blip r:embed="rId3">
            <a:alphaModFix/>
          </a:blip>
          <a:stretch>
            <a:fillRect/>
          </a:stretch>
        </p:blipFill>
        <p:spPr>
          <a:xfrm>
            <a:off x="946750" y="1778601"/>
            <a:ext cx="1705350" cy="2042972"/>
          </a:xfrm>
          <a:prstGeom prst="rect">
            <a:avLst/>
          </a:prstGeom>
          <a:noFill/>
          <a:ln cap="flat" cmpd="sng" w="19050">
            <a:solidFill>
              <a:srgbClr val="000000"/>
            </a:solidFill>
            <a:prstDash val="solid"/>
            <a:round/>
            <a:headEnd len="sm" w="sm" type="none"/>
            <a:tailEnd len="sm" w="sm" type="none"/>
          </a:ln>
        </p:spPr>
      </p:pic>
      <p:pic>
        <p:nvPicPr>
          <p:cNvPr id="188" name="Google Shape;188;p42"/>
          <p:cNvPicPr preferRelativeResize="0"/>
          <p:nvPr/>
        </p:nvPicPr>
        <p:blipFill>
          <a:blip r:embed="rId4">
            <a:alphaModFix/>
          </a:blip>
          <a:stretch>
            <a:fillRect/>
          </a:stretch>
        </p:blipFill>
        <p:spPr>
          <a:xfrm>
            <a:off x="3215387" y="1791225"/>
            <a:ext cx="1519774" cy="2042975"/>
          </a:xfrm>
          <a:prstGeom prst="rect">
            <a:avLst/>
          </a:prstGeom>
          <a:noFill/>
          <a:ln>
            <a:noFill/>
          </a:ln>
        </p:spPr>
      </p:pic>
      <p:sp>
        <p:nvSpPr>
          <p:cNvPr id="189" name="Google Shape;189;p42"/>
          <p:cNvSpPr txBox="1"/>
          <p:nvPr/>
        </p:nvSpPr>
        <p:spPr>
          <a:xfrm>
            <a:off x="1214713" y="3864963"/>
            <a:ext cx="1321800" cy="302700"/>
          </a:xfrm>
          <a:prstGeom prst="rect">
            <a:avLst/>
          </a:prstGeom>
          <a:noFill/>
          <a:ln>
            <a:noFill/>
          </a:ln>
        </p:spPr>
        <p:txBody>
          <a:bodyPr anchorCtr="0" anchor="t" bIns="45725" lIns="45725" spcFirstLastPara="1" rIns="45725" wrap="square" tIns="45725">
            <a:noAutofit/>
          </a:bodyPr>
          <a:lstStyle/>
          <a:p>
            <a:pPr indent="0" lvl="0" marL="0" rtl="0" algn="l">
              <a:spcBef>
                <a:spcPts val="0"/>
              </a:spcBef>
              <a:spcAft>
                <a:spcPts val="0"/>
              </a:spcAft>
              <a:buClr>
                <a:schemeClr val="dk1"/>
              </a:buClr>
              <a:buSzPts val="600"/>
              <a:buFont typeface="Arial"/>
              <a:buNone/>
            </a:pPr>
            <a:r>
              <a:rPr b="1" lang="en" sz="1400">
                <a:solidFill>
                  <a:schemeClr val="dk1"/>
                </a:solidFill>
              </a:rPr>
              <a:t>Ms. Atwater</a:t>
            </a:r>
            <a:endParaRPr sz="1600">
              <a:solidFill>
                <a:schemeClr val="dk1"/>
              </a:solidFill>
              <a:latin typeface="Calibri"/>
              <a:ea typeface="Calibri"/>
              <a:cs typeface="Calibri"/>
              <a:sym typeface="Calibri"/>
            </a:endParaRPr>
          </a:p>
        </p:txBody>
      </p:sp>
      <p:sp>
        <p:nvSpPr>
          <p:cNvPr id="190" name="Google Shape;190;p42"/>
          <p:cNvSpPr txBox="1"/>
          <p:nvPr/>
        </p:nvSpPr>
        <p:spPr>
          <a:xfrm>
            <a:off x="3377675" y="3910400"/>
            <a:ext cx="1500000" cy="307800"/>
          </a:xfrm>
          <a:prstGeom prst="rect">
            <a:avLst/>
          </a:prstGeom>
          <a:noFill/>
          <a:ln>
            <a:noFill/>
          </a:ln>
        </p:spPr>
        <p:txBody>
          <a:bodyPr anchorCtr="0" anchor="t" bIns="45725" lIns="45725" spcFirstLastPara="1" rIns="45725" wrap="square" tIns="45725">
            <a:spAutoFit/>
          </a:bodyPr>
          <a:lstStyle/>
          <a:p>
            <a:pPr indent="0" lvl="0" marL="0" rtl="0" algn="l">
              <a:spcBef>
                <a:spcPts val="0"/>
              </a:spcBef>
              <a:spcAft>
                <a:spcPts val="0"/>
              </a:spcAft>
              <a:buNone/>
            </a:pPr>
            <a:r>
              <a:rPr b="1" lang="en" sz="1400">
                <a:solidFill>
                  <a:schemeClr val="dk1"/>
                </a:solidFill>
              </a:rPr>
              <a:t>Mrs. LaPerna</a:t>
            </a:r>
            <a:endParaRPr b="1" sz="1400">
              <a:solidFill>
                <a:schemeClr val="dk1"/>
              </a:solidFill>
            </a:endParaRPr>
          </a:p>
        </p:txBody>
      </p:sp>
      <p:sp>
        <p:nvSpPr>
          <p:cNvPr id="191" name="Google Shape;191;p42"/>
          <p:cNvSpPr txBox="1"/>
          <p:nvPr/>
        </p:nvSpPr>
        <p:spPr>
          <a:xfrm>
            <a:off x="5318456" y="3910400"/>
            <a:ext cx="1500000" cy="307800"/>
          </a:xfrm>
          <a:prstGeom prst="rect">
            <a:avLst/>
          </a:prstGeom>
          <a:noFill/>
          <a:ln>
            <a:noFill/>
          </a:ln>
        </p:spPr>
        <p:txBody>
          <a:bodyPr anchorCtr="0" anchor="t" bIns="45725" lIns="45725" spcFirstLastPara="1" rIns="45725" wrap="square" tIns="45725">
            <a:spAutoFit/>
          </a:bodyPr>
          <a:lstStyle/>
          <a:p>
            <a:pPr indent="0" lvl="0" marL="0" rtl="0" algn="l">
              <a:spcBef>
                <a:spcPts val="0"/>
              </a:spcBef>
              <a:spcAft>
                <a:spcPts val="0"/>
              </a:spcAft>
              <a:buNone/>
            </a:pPr>
            <a:r>
              <a:rPr b="1" lang="en" sz="1400">
                <a:solidFill>
                  <a:schemeClr val="dk1"/>
                </a:solidFill>
              </a:rPr>
              <a:t>Mrs. Smith</a:t>
            </a:r>
            <a:endParaRPr sz="700"/>
          </a:p>
        </p:txBody>
      </p:sp>
      <p:pic>
        <p:nvPicPr>
          <p:cNvPr id="192" name="Google Shape;192;p42"/>
          <p:cNvPicPr preferRelativeResize="0"/>
          <p:nvPr/>
        </p:nvPicPr>
        <p:blipFill rotWithShape="1">
          <a:blip r:embed="rId5">
            <a:alphaModFix/>
          </a:blip>
          <a:srcRect b="0" l="0" r="0" t="3670"/>
          <a:stretch/>
        </p:blipFill>
        <p:spPr>
          <a:xfrm>
            <a:off x="6875800" y="1803050"/>
            <a:ext cx="1624150" cy="1972775"/>
          </a:xfrm>
          <a:prstGeom prst="rect">
            <a:avLst/>
          </a:prstGeom>
          <a:noFill/>
          <a:ln>
            <a:noFill/>
          </a:ln>
        </p:spPr>
      </p:pic>
      <p:sp>
        <p:nvSpPr>
          <p:cNvPr id="193" name="Google Shape;193;p42"/>
          <p:cNvSpPr txBox="1"/>
          <p:nvPr/>
        </p:nvSpPr>
        <p:spPr>
          <a:xfrm>
            <a:off x="6994856" y="3834200"/>
            <a:ext cx="1500000" cy="307800"/>
          </a:xfrm>
          <a:prstGeom prst="rect">
            <a:avLst/>
          </a:prstGeom>
          <a:noFill/>
          <a:ln>
            <a:noFill/>
          </a:ln>
        </p:spPr>
        <p:txBody>
          <a:bodyPr anchorCtr="0" anchor="t" bIns="45725" lIns="45725" spcFirstLastPara="1" rIns="45725" wrap="square" tIns="45725">
            <a:spAutoFit/>
          </a:bodyPr>
          <a:lstStyle/>
          <a:p>
            <a:pPr indent="0" lvl="0" marL="0" rtl="0" algn="l">
              <a:spcBef>
                <a:spcPts val="0"/>
              </a:spcBef>
              <a:spcAft>
                <a:spcPts val="0"/>
              </a:spcAft>
              <a:buNone/>
            </a:pPr>
            <a:r>
              <a:rPr b="1" lang="en">
                <a:solidFill>
                  <a:schemeClr val="dk1"/>
                </a:solidFill>
              </a:rPr>
              <a:t>Mrs. MacDonald</a:t>
            </a:r>
            <a:endParaRPr sz="700"/>
          </a:p>
        </p:txBody>
      </p:sp>
      <p:pic>
        <p:nvPicPr>
          <p:cNvPr id="194" name="Google Shape;194;p42" title="IMG_2640.heic"/>
          <p:cNvPicPr preferRelativeResize="0"/>
          <p:nvPr/>
        </p:nvPicPr>
        <p:blipFill>
          <a:blip r:embed="rId6">
            <a:alphaModFix/>
          </a:blip>
          <a:stretch>
            <a:fillRect/>
          </a:stretch>
        </p:blipFill>
        <p:spPr>
          <a:xfrm>
            <a:off x="4993400" y="1777749"/>
            <a:ext cx="1624151" cy="2023367"/>
          </a:xfrm>
          <a:prstGeom prst="rect">
            <a:avLst/>
          </a:prstGeom>
          <a:noFill/>
          <a:ln>
            <a:noFill/>
          </a:ln>
        </p:spPr>
      </p:pic>
      <p:pic>
        <p:nvPicPr>
          <p:cNvPr id="195" name="Google Shape;195;p42"/>
          <p:cNvPicPr preferRelativeResize="0"/>
          <p:nvPr/>
        </p:nvPicPr>
        <p:blipFill>
          <a:blip r:embed="rId7">
            <a:alphaModFix/>
          </a:blip>
          <a:stretch>
            <a:fillRect/>
          </a:stretch>
        </p:blipFill>
        <p:spPr>
          <a:xfrm>
            <a:off x="3095625" y="1076450"/>
            <a:ext cx="2952750" cy="3429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43"/>
          <p:cNvSpPr txBox="1"/>
          <p:nvPr>
            <p:ph type="title"/>
          </p:nvPr>
        </p:nvSpPr>
        <p:spPr>
          <a:xfrm>
            <a:off x="628650" y="393700"/>
            <a:ext cx="7886700" cy="8742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sz="3300"/>
              <a:t>A Look At Prairie’s Kindergarten Day</a:t>
            </a:r>
            <a:endParaRPr sz="3300"/>
          </a:p>
        </p:txBody>
      </p:sp>
      <p:sp>
        <p:nvSpPr>
          <p:cNvPr id="201" name="Google Shape;201;p43"/>
          <p:cNvSpPr txBox="1"/>
          <p:nvPr>
            <p:ph idx="1" type="body"/>
          </p:nvPr>
        </p:nvSpPr>
        <p:spPr>
          <a:xfrm>
            <a:off x="628650" y="1369219"/>
            <a:ext cx="7886700" cy="2878800"/>
          </a:xfrm>
          <a:prstGeom prst="rect">
            <a:avLst/>
          </a:prstGeom>
        </p:spPr>
        <p:txBody>
          <a:bodyPr anchorCtr="0" anchor="t" bIns="34275" lIns="68575" spcFirstLastPara="1" rIns="68575" wrap="square" tIns="34275">
            <a:noAutofit/>
          </a:bodyPr>
          <a:lstStyle/>
          <a:p>
            <a:pPr indent="0" lvl="0" marL="0" rtl="0" algn="l">
              <a:lnSpc>
                <a:spcPct val="100000"/>
              </a:lnSpc>
              <a:spcBef>
                <a:spcPts val="0"/>
              </a:spcBef>
              <a:spcAft>
                <a:spcPts val="0"/>
              </a:spcAft>
              <a:buClr>
                <a:schemeClr val="dk1"/>
              </a:buClr>
              <a:buSzPts val="1100"/>
              <a:buFont typeface="Arial"/>
              <a:buNone/>
            </a:pPr>
            <a:r>
              <a:rPr lang="en" sz="2300">
                <a:solidFill>
                  <a:srgbClr val="683E38"/>
                </a:solidFill>
                <a:latin typeface="Dekko"/>
                <a:ea typeface="Dekko"/>
                <a:cs typeface="Dekko"/>
                <a:sym typeface="Dekko"/>
              </a:rPr>
              <a:t>*Morning Meeting and Social Emotional Learning</a:t>
            </a:r>
            <a:endParaRPr sz="2300">
              <a:solidFill>
                <a:srgbClr val="683E38"/>
              </a:solidFill>
              <a:latin typeface="Dekko"/>
              <a:ea typeface="Dekko"/>
              <a:cs typeface="Dekko"/>
              <a:sym typeface="Dekko"/>
            </a:endParaRPr>
          </a:p>
          <a:p>
            <a:pPr indent="0" lvl="0" marL="0" rtl="0" algn="l">
              <a:lnSpc>
                <a:spcPct val="100000"/>
              </a:lnSpc>
              <a:spcBef>
                <a:spcPts val="0"/>
              </a:spcBef>
              <a:spcAft>
                <a:spcPts val="0"/>
              </a:spcAft>
              <a:buClr>
                <a:schemeClr val="dk1"/>
              </a:buClr>
              <a:buSzPts val="1100"/>
              <a:buFont typeface="Arial"/>
              <a:buNone/>
            </a:pPr>
            <a:r>
              <a:t/>
            </a:r>
            <a:endParaRPr sz="1500">
              <a:solidFill>
                <a:srgbClr val="683E38"/>
              </a:solidFill>
              <a:latin typeface="Dekko"/>
              <a:ea typeface="Dekko"/>
              <a:cs typeface="Dekko"/>
              <a:sym typeface="Dekko"/>
            </a:endParaRPr>
          </a:p>
          <a:p>
            <a:pPr indent="0" lvl="0" marL="0" rtl="0" algn="l">
              <a:lnSpc>
                <a:spcPct val="100000"/>
              </a:lnSpc>
              <a:spcBef>
                <a:spcPts val="0"/>
              </a:spcBef>
              <a:spcAft>
                <a:spcPts val="0"/>
              </a:spcAft>
              <a:buClr>
                <a:schemeClr val="dk1"/>
              </a:buClr>
              <a:buSzPts val="1100"/>
              <a:buFont typeface="Arial"/>
              <a:buNone/>
            </a:pPr>
            <a:r>
              <a:rPr lang="en" sz="2300">
                <a:solidFill>
                  <a:srgbClr val="683E38"/>
                </a:solidFill>
                <a:latin typeface="Dekko"/>
                <a:ea typeface="Dekko"/>
                <a:cs typeface="Dekko"/>
                <a:sym typeface="Dekko"/>
              </a:rPr>
              <a:t>*Literacy - Heggerty, Phonics, Reading, Writing</a:t>
            </a:r>
            <a:endParaRPr sz="2300">
              <a:solidFill>
                <a:srgbClr val="683E38"/>
              </a:solidFill>
              <a:latin typeface="Dekko"/>
              <a:ea typeface="Dekko"/>
              <a:cs typeface="Dekko"/>
              <a:sym typeface="Dekko"/>
            </a:endParaRPr>
          </a:p>
          <a:p>
            <a:pPr indent="0" lvl="0" marL="0" rtl="0" algn="l">
              <a:lnSpc>
                <a:spcPct val="100000"/>
              </a:lnSpc>
              <a:spcBef>
                <a:spcPts val="0"/>
              </a:spcBef>
              <a:spcAft>
                <a:spcPts val="0"/>
              </a:spcAft>
              <a:buClr>
                <a:schemeClr val="dk1"/>
              </a:buClr>
              <a:buSzPts val="1100"/>
              <a:buFont typeface="Arial"/>
              <a:buNone/>
            </a:pPr>
            <a:r>
              <a:t/>
            </a:r>
            <a:endParaRPr sz="1500">
              <a:solidFill>
                <a:srgbClr val="683E38"/>
              </a:solidFill>
              <a:latin typeface="Dekko"/>
              <a:ea typeface="Dekko"/>
              <a:cs typeface="Dekko"/>
              <a:sym typeface="Dekko"/>
            </a:endParaRPr>
          </a:p>
          <a:p>
            <a:pPr indent="0" lvl="0" marL="0" rtl="0" algn="l">
              <a:lnSpc>
                <a:spcPct val="100000"/>
              </a:lnSpc>
              <a:spcBef>
                <a:spcPts val="0"/>
              </a:spcBef>
              <a:spcAft>
                <a:spcPts val="0"/>
              </a:spcAft>
              <a:buClr>
                <a:schemeClr val="dk1"/>
              </a:buClr>
              <a:buSzPts val="1100"/>
              <a:buFont typeface="Arial"/>
              <a:buNone/>
            </a:pPr>
            <a:r>
              <a:rPr lang="en" sz="2300">
                <a:solidFill>
                  <a:srgbClr val="683E38"/>
                </a:solidFill>
                <a:latin typeface="Dekko"/>
                <a:ea typeface="Dekko"/>
                <a:cs typeface="Dekko"/>
                <a:sym typeface="Dekko"/>
              </a:rPr>
              <a:t>*Science</a:t>
            </a:r>
            <a:endParaRPr sz="2300">
              <a:solidFill>
                <a:srgbClr val="683E38"/>
              </a:solidFill>
              <a:latin typeface="Dekko"/>
              <a:ea typeface="Dekko"/>
              <a:cs typeface="Dekko"/>
              <a:sym typeface="Dekko"/>
            </a:endParaRPr>
          </a:p>
          <a:p>
            <a:pPr indent="0" lvl="0" marL="0" rtl="0" algn="l">
              <a:lnSpc>
                <a:spcPct val="100000"/>
              </a:lnSpc>
              <a:spcBef>
                <a:spcPts val="0"/>
              </a:spcBef>
              <a:spcAft>
                <a:spcPts val="0"/>
              </a:spcAft>
              <a:buClr>
                <a:schemeClr val="dk1"/>
              </a:buClr>
              <a:buSzPts val="1100"/>
              <a:buFont typeface="Arial"/>
              <a:buNone/>
            </a:pPr>
            <a:r>
              <a:t/>
            </a:r>
            <a:endParaRPr sz="1500">
              <a:solidFill>
                <a:srgbClr val="683E38"/>
              </a:solidFill>
              <a:latin typeface="Dekko"/>
              <a:ea typeface="Dekko"/>
              <a:cs typeface="Dekko"/>
              <a:sym typeface="Dekko"/>
            </a:endParaRPr>
          </a:p>
          <a:p>
            <a:pPr indent="0" lvl="0" marL="0" rtl="0" algn="l">
              <a:lnSpc>
                <a:spcPct val="100000"/>
              </a:lnSpc>
              <a:spcBef>
                <a:spcPts val="0"/>
              </a:spcBef>
              <a:spcAft>
                <a:spcPts val="0"/>
              </a:spcAft>
              <a:buClr>
                <a:schemeClr val="dk1"/>
              </a:buClr>
              <a:buSzPts val="1100"/>
              <a:buFont typeface="Arial"/>
              <a:buNone/>
            </a:pPr>
            <a:r>
              <a:rPr lang="en" sz="2300">
                <a:solidFill>
                  <a:srgbClr val="683E38"/>
                </a:solidFill>
                <a:latin typeface="Dekko"/>
                <a:ea typeface="Dekko"/>
                <a:cs typeface="Dekko"/>
                <a:sym typeface="Dekko"/>
              </a:rPr>
              <a:t>*Social Studies</a:t>
            </a:r>
            <a:endParaRPr sz="2300">
              <a:solidFill>
                <a:srgbClr val="683E38"/>
              </a:solidFill>
              <a:latin typeface="Dekko"/>
              <a:ea typeface="Dekko"/>
              <a:cs typeface="Dekko"/>
              <a:sym typeface="Dekko"/>
            </a:endParaRPr>
          </a:p>
          <a:p>
            <a:pPr indent="0" lvl="0" marL="0" rtl="0" algn="l">
              <a:lnSpc>
                <a:spcPct val="100000"/>
              </a:lnSpc>
              <a:spcBef>
                <a:spcPts val="0"/>
              </a:spcBef>
              <a:spcAft>
                <a:spcPts val="0"/>
              </a:spcAft>
              <a:buClr>
                <a:schemeClr val="dk1"/>
              </a:buClr>
              <a:buSzPts val="1100"/>
              <a:buFont typeface="Arial"/>
              <a:buNone/>
            </a:pPr>
            <a:r>
              <a:t/>
            </a:r>
            <a:endParaRPr sz="1500">
              <a:solidFill>
                <a:srgbClr val="683E38"/>
              </a:solidFill>
              <a:latin typeface="Dekko"/>
              <a:ea typeface="Dekko"/>
              <a:cs typeface="Dekko"/>
              <a:sym typeface="Dekko"/>
            </a:endParaRPr>
          </a:p>
          <a:p>
            <a:pPr indent="0" lvl="0" marL="0" rtl="0" algn="l">
              <a:lnSpc>
                <a:spcPct val="100000"/>
              </a:lnSpc>
              <a:spcBef>
                <a:spcPts val="0"/>
              </a:spcBef>
              <a:spcAft>
                <a:spcPts val="0"/>
              </a:spcAft>
              <a:buClr>
                <a:schemeClr val="dk1"/>
              </a:buClr>
              <a:buSzPts val="1100"/>
              <a:buFont typeface="Arial"/>
              <a:buNone/>
            </a:pPr>
            <a:r>
              <a:rPr lang="en" sz="2300">
                <a:solidFill>
                  <a:srgbClr val="683E38"/>
                </a:solidFill>
                <a:latin typeface="Dekko"/>
                <a:ea typeface="Dekko"/>
                <a:cs typeface="Dekko"/>
                <a:sym typeface="Dekko"/>
              </a:rPr>
              <a:t>*Math</a:t>
            </a:r>
            <a:endParaRPr sz="1400">
              <a:latin typeface="Trebuchet MS"/>
              <a:ea typeface="Trebuchet MS"/>
              <a:cs typeface="Trebuchet MS"/>
              <a:sym typeface="Trebuchet M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44"/>
          <p:cNvSpPr txBox="1"/>
          <p:nvPr>
            <p:ph type="title"/>
          </p:nvPr>
        </p:nvSpPr>
        <p:spPr>
          <a:xfrm>
            <a:off x="628650" y="393700"/>
            <a:ext cx="7886700" cy="8742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sz="3300"/>
              <a:t>A Look At Prairie’s Kindergarten Day</a:t>
            </a:r>
            <a:endParaRPr sz="3300"/>
          </a:p>
        </p:txBody>
      </p:sp>
      <p:sp>
        <p:nvSpPr>
          <p:cNvPr id="207" name="Google Shape;207;p44"/>
          <p:cNvSpPr txBox="1"/>
          <p:nvPr/>
        </p:nvSpPr>
        <p:spPr>
          <a:xfrm>
            <a:off x="643200" y="1068450"/>
            <a:ext cx="8412900" cy="2596800"/>
          </a:xfrm>
          <a:prstGeom prst="rect">
            <a:avLst/>
          </a:prstGeom>
          <a:noFill/>
          <a:ln>
            <a:noFill/>
          </a:ln>
        </p:spPr>
        <p:txBody>
          <a:bodyPr anchorCtr="0" anchor="t" bIns="45725" lIns="45725" spcFirstLastPara="1" rIns="45725" wrap="square" tIns="45725">
            <a:noAutofit/>
          </a:bodyPr>
          <a:lstStyle/>
          <a:p>
            <a:pPr indent="0" lvl="0" marL="0" rtl="0" algn="l">
              <a:spcBef>
                <a:spcPts val="0"/>
              </a:spcBef>
              <a:spcAft>
                <a:spcPts val="0"/>
              </a:spcAft>
              <a:buClr>
                <a:schemeClr val="dk1"/>
              </a:buClr>
              <a:buFont typeface="Arial"/>
              <a:buNone/>
            </a:pPr>
            <a:r>
              <a:rPr lang="en" sz="1900">
                <a:solidFill>
                  <a:schemeClr val="dk1"/>
                </a:solidFill>
                <a:latin typeface="Trebuchet MS"/>
                <a:ea typeface="Trebuchet MS"/>
                <a:cs typeface="Trebuchet MS"/>
                <a:sym typeface="Trebuchet MS"/>
              </a:rPr>
              <a:t>Kindergarteners…</a:t>
            </a:r>
            <a:endParaRPr sz="1200">
              <a:solidFill>
                <a:schemeClr val="dk1"/>
              </a:solidFill>
            </a:endParaRPr>
          </a:p>
          <a:p>
            <a:pPr indent="-120650" lvl="0" marL="0" rtl="0" algn="l">
              <a:spcBef>
                <a:spcPts val="500"/>
              </a:spcBef>
              <a:spcAft>
                <a:spcPts val="0"/>
              </a:spcAft>
              <a:buClr>
                <a:schemeClr val="dk1"/>
              </a:buClr>
              <a:buSzPts val="1900"/>
              <a:buChar char="•"/>
            </a:pPr>
            <a:r>
              <a:rPr lang="en" sz="1900">
                <a:solidFill>
                  <a:schemeClr val="dk1"/>
                </a:solidFill>
                <a:latin typeface="Trebuchet MS"/>
                <a:ea typeface="Trebuchet MS"/>
                <a:cs typeface="Trebuchet MS"/>
                <a:sym typeface="Trebuchet MS"/>
              </a:rPr>
              <a:t>Eat lunch with classmates in a supportive environment</a:t>
            </a:r>
            <a:endParaRPr sz="1900">
              <a:solidFill>
                <a:schemeClr val="dk1"/>
              </a:solidFill>
              <a:latin typeface="Trebuchet MS"/>
              <a:ea typeface="Trebuchet MS"/>
              <a:cs typeface="Trebuchet MS"/>
              <a:sym typeface="Trebuchet MS"/>
            </a:endParaRPr>
          </a:p>
          <a:p>
            <a:pPr indent="-120650" lvl="0" marL="0" rtl="0" algn="l">
              <a:spcBef>
                <a:spcPts val="500"/>
              </a:spcBef>
              <a:spcAft>
                <a:spcPts val="0"/>
              </a:spcAft>
              <a:buClr>
                <a:schemeClr val="dk1"/>
              </a:buClr>
              <a:buSzPts val="1900"/>
              <a:buChar char="•"/>
            </a:pPr>
            <a:r>
              <a:rPr lang="en" sz="1900">
                <a:solidFill>
                  <a:schemeClr val="dk1"/>
                </a:solidFill>
                <a:latin typeface="Trebuchet MS"/>
                <a:ea typeface="Trebuchet MS"/>
                <a:cs typeface="Trebuchet MS"/>
                <a:sym typeface="Trebuchet MS"/>
              </a:rPr>
              <a:t>May bring or purchase their lunch </a:t>
            </a:r>
            <a:endParaRPr sz="1200">
              <a:solidFill>
                <a:schemeClr val="dk1"/>
              </a:solidFill>
            </a:endParaRPr>
          </a:p>
          <a:p>
            <a:pPr indent="-120650" lvl="0" marL="0" rtl="0" algn="l">
              <a:spcBef>
                <a:spcPts val="500"/>
              </a:spcBef>
              <a:spcAft>
                <a:spcPts val="0"/>
              </a:spcAft>
              <a:buClr>
                <a:schemeClr val="dk1"/>
              </a:buClr>
              <a:buSzPts val="1900"/>
              <a:buChar char="•"/>
            </a:pPr>
            <a:r>
              <a:rPr lang="en" sz="1900">
                <a:solidFill>
                  <a:schemeClr val="dk1"/>
                </a:solidFill>
                <a:latin typeface="Trebuchet MS"/>
                <a:ea typeface="Trebuchet MS"/>
                <a:cs typeface="Trebuchet MS"/>
                <a:sym typeface="Trebuchet MS"/>
              </a:rPr>
              <a:t>Recess (20 minutes) included in the lunch schedule</a:t>
            </a:r>
            <a:endParaRPr sz="1200">
              <a:solidFill>
                <a:schemeClr val="dk1"/>
              </a:solidFill>
            </a:endParaRPr>
          </a:p>
          <a:p>
            <a:pPr indent="0" lvl="0" marL="0" rtl="0" algn="l">
              <a:spcBef>
                <a:spcPts val="500"/>
              </a:spcBef>
              <a:spcAft>
                <a:spcPts val="0"/>
              </a:spcAft>
              <a:buClr>
                <a:schemeClr val="dk1"/>
              </a:buClr>
              <a:buFont typeface="Arial"/>
              <a:buNone/>
            </a:pPr>
            <a:r>
              <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sz="2800">
              <a:solidFill>
                <a:srgbClr val="683E38"/>
              </a:solidFill>
              <a:latin typeface="Dekko"/>
              <a:ea typeface="Dekko"/>
              <a:cs typeface="Dekko"/>
              <a:sym typeface="Dekko"/>
            </a:endParaRPr>
          </a:p>
        </p:txBody>
      </p:sp>
      <p:pic>
        <p:nvPicPr>
          <p:cNvPr id="208" name="Google Shape;208;p44"/>
          <p:cNvPicPr preferRelativeResize="0"/>
          <p:nvPr/>
        </p:nvPicPr>
        <p:blipFill>
          <a:blip r:embed="rId3">
            <a:alphaModFix/>
          </a:blip>
          <a:stretch>
            <a:fillRect/>
          </a:stretch>
        </p:blipFill>
        <p:spPr>
          <a:xfrm>
            <a:off x="1094275" y="2631642"/>
            <a:ext cx="1577363" cy="1405021"/>
          </a:xfrm>
          <a:prstGeom prst="rect">
            <a:avLst/>
          </a:prstGeom>
          <a:noFill/>
          <a:ln>
            <a:noFill/>
          </a:ln>
        </p:spPr>
      </p:pic>
      <p:pic>
        <p:nvPicPr>
          <p:cNvPr id="209" name="Google Shape;209;p44"/>
          <p:cNvPicPr preferRelativeResize="0"/>
          <p:nvPr/>
        </p:nvPicPr>
        <p:blipFill>
          <a:blip r:embed="rId4">
            <a:alphaModFix/>
          </a:blip>
          <a:stretch>
            <a:fillRect/>
          </a:stretch>
        </p:blipFill>
        <p:spPr>
          <a:xfrm>
            <a:off x="3629105" y="2584416"/>
            <a:ext cx="1999313" cy="1499475"/>
          </a:xfrm>
          <a:prstGeom prst="rect">
            <a:avLst/>
          </a:prstGeom>
          <a:noFill/>
          <a:ln>
            <a:noFill/>
          </a:ln>
        </p:spPr>
      </p:pic>
      <p:sp>
        <p:nvSpPr>
          <p:cNvPr id="210" name="Google Shape;210;p44"/>
          <p:cNvSpPr txBox="1"/>
          <p:nvPr/>
        </p:nvSpPr>
        <p:spPr>
          <a:xfrm>
            <a:off x="5721250" y="2818575"/>
            <a:ext cx="2675400" cy="1238400"/>
          </a:xfrm>
          <a:prstGeom prst="rect">
            <a:avLst/>
          </a:prstGeom>
          <a:noFill/>
          <a:ln>
            <a:noFill/>
          </a:ln>
        </p:spPr>
        <p:txBody>
          <a:bodyPr anchorCtr="0" anchor="t" bIns="45725" lIns="45725" spcFirstLastPara="1" rIns="45725" wrap="square" tIns="45725">
            <a:noAutofit/>
          </a:bodyPr>
          <a:lstStyle/>
          <a:p>
            <a:pPr indent="0" lvl="0" marL="0" rtl="0" algn="l">
              <a:spcBef>
                <a:spcPts val="0"/>
              </a:spcBef>
              <a:spcAft>
                <a:spcPts val="0"/>
              </a:spcAft>
              <a:buNone/>
            </a:pPr>
            <a:r>
              <a:rPr lang="en" sz="1600">
                <a:solidFill>
                  <a:schemeClr val="dk1"/>
                </a:solidFill>
                <a:latin typeface="Calibri"/>
                <a:ea typeface="Calibri"/>
                <a:cs typeface="Calibri"/>
                <a:sym typeface="Calibri"/>
              </a:rPr>
              <a:t>Morning Recess - Kindergarten is outside for 20 minutes each morning </a:t>
            </a:r>
            <a:endParaRPr sz="160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45"/>
          <p:cNvSpPr txBox="1"/>
          <p:nvPr>
            <p:ph type="title"/>
          </p:nvPr>
        </p:nvSpPr>
        <p:spPr>
          <a:xfrm>
            <a:off x="628650" y="393700"/>
            <a:ext cx="7886700" cy="8742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sz="2900"/>
              <a:t> What do Kindergarten Specials look like?</a:t>
            </a:r>
            <a:endParaRPr sz="2500"/>
          </a:p>
        </p:txBody>
      </p:sp>
      <p:sp>
        <p:nvSpPr>
          <p:cNvPr id="216" name="Google Shape;216;p45"/>
          <p:cNvSpPr txBox="1"/>
          <p:nvPr/>
        </p:nvSpPr>
        <p:spPr>
          <a:xfrm>
            <a:off x="910375" y="1106294"/>
            <a:ext cx="2500200" cy="3140100"/>
          </a:xfrm>
          <a:prstGeom prst="rect">
            <a:avLst/>
          </a:prstGeom>
          <a:noFill/>
          <a:ln>
            <a:noFill/>
          </a:ln>
        </p:spPr>
        <p:txBody>
          <a:bodyPr anchorCtr="0" anchor="t" bIns="45725" lIns="45725" spcFirstLastPara="1" rIns="45725" wrap="square" tIns="45725">
            <a:spAutoFit/>
          </a:bodyPr>
          <a:lstStyle/>
          <a:p>
            <a:pPr indent="0" lvl="0" marL="0" rtl="0" algn="l">
              <a:spcBef>
                <a:spcPts val="0"/>
              </a:spcBef>
              <a:spcAft>
                <a:spcPts val="0"/>
              </a:spcAft>
              <a:buNone/>
            </a:pPr>
            <a:r>
              <a:rPr b="1" lang="en" sz="1800">
                <a:solidFill>
                  <a:schemeClr val="dk1"/>
                </a:solidFill>
                <a:latin typeface="Trebuchet MS"/>
                <a:ea typeface="Trebuchet MS"/>
                <a:cs typeface="Trebuchet MS"/>
                <a:sym typeface="Trebuchet MS"/>
              </a:rPr>
              <a:t>Art</a:t>
            </a:r>
            <a:r>
              <a:rPr lang="en" sz="1800">
                <a:solidFill>
                  <a:schemeClr val="dk1"/>
                </a:solidFill>
                <a:latin typeface="Trebuchet MS"/>
                <a:ea typeface="Trebuchet MS"/>
                <a:cs typeface="Trebuchet MS"/>
                <a:sym typeface="Trebuchet MS"/>
              </a:rPr>
              <a:t>…once per week </a:t>
            </a:r>
            <a:br>
              <a:rPr lang="en" sz="1800">
                <a:solidFill>
                  <a:schemeClr val="dk1"/>
                </a:solidFill>
                <a:latin typeface="Trebuchet MS"/>
                <a:ea typeface="Trebuchet MS"/>
                <a:cs typeface="Trebuchet MS"/>
                <a:sym typeface="Trebuchet MS"/>
              </a:rPr>
            </a:br>
            <a:r>
              <a:rPr lang="en" sz="1800">
                <a:solidFill>
                  <a:schemeClr val="dk1"/>
                </a:solidFill>
                <a:latin typeface="Trebuchet MS"/>
                <a:ea typeface="Trebuchet MS"/>
                <a:cs typeface="Trebuchet MS"/>
                <a:sym typeface="Trebuchet MS"/>
              </a:rPr>
              <a:t>(50 minutes)</a:t>
            </a:r>
            <a:endParaRPr sz="1800">
              <a:solidFill>
                <a:schemeClr val="dk1"/>
              </a:solidFill>
            </a:endParaRPr>
          </a:p>
          <a:p>
            <a:pPr indent="0" lvl="0" marL="0" rtl="0" algn="l">
              <a:spcBef>
                <a:spcPts val="0"/>
              </a:spcBef>
              <a:spcAft>
                <a:spcPts val="0"/>
              </a:spcAft>
              <a:buNone/>
            </a:pPr>
            <a:r>
              <a:t/>
            </a:r>
            <a:endParaRPr sz="1800">
              <a:solidFill>
                <a:schemeClr val="dk1"/>
              </a:solidFill>
              <a:latin typeface="Trebuchet MS"/>
              <a:ea typeface="Trebuchet MS"/>
              <a:cs typeface="Trebuchet MS"/>
              <a:sym typeface="Trebuchet MS"/>
            </a:endParaRPr>
          </a:p>
          <a:p>
            <a:pPr indent="0" lvl="0" marL="0" rtl="0" algn="l">
              <a:spcBef>
                <a:spcPts val="0"/>
              </a:spcBef>
              <a:spcAft>
                <a:spcPts val="0"/>
              </a:spcAft>
              <a:buNone/>
            </a:pPr>
            <a:r>
              <a:rPr b="1" lang="en" sz="1800">
                <a:solidFill>
                  <a:schemeClr val="dk1"/>
                </a:solidFill>
                <a:latin typeface="Trebuchet MS"/>
                <a:ea typeface="Trebuchet MS"/>
                <a:cs typeface="Trebuchet MS"/>
                <a:sym typeface="Trebuchet MS"/>
              </a:rPr>
              <a:t>Music</a:t>
            </a:r>
            <a:r>
              <a:rPr lang="en" sz="1800">
                <a:solidFill>
                  <a:schemeClr val="dk1"/>
                </a:solidFill>
                <a:latin typeface="Trebuchet MS"/>
                <a:ea typeface="Trebuchet MS"/>
                <a:cs typeface="Trebuchet MS"/>
                <a:sym typeface="Trebuchet MS"/>
              </a:rPr>
              <a:t>…twice per week </a:t>
            </a:r>
            <a:endParaRPr sz="1800">
              <a:solidFill>
                <a:schemeClr val="dk1"/>
              </a:solidFill>
            </a:endParaRPr>
          </a:p>
          <a:p>
            <a:pPr indent="0" lvl="0" marL="0" rtl="0" algn="l">
              <a:spcBef>
                <a:spcPts val="0"/>
              </a:spcBef>
              <a:spcAft>
                <a:spcPts val="0"/>
              </a:spcAft>
              <a:buNone/>
            </a:pPr>
            <a:r>
              <a:rPr lang="en" sz="1800">
                <a:solidFill>
                  <a:schemeClr val="dk1"/>
                </a:solidFill>
                <a:latin typeface="Trebuchet MS"/>
                <a:ea typeface="Trebuchet MS"/>
                <a:cs typeface="Trebuchet MS"/>
                <a:sym typeface="Trebuchet MS"/>
              </a:rPr>
              <a:t>(25 minutes)</a:t>
            </a:r>
            <a:endParaRPr sz="1800">
              <a:solidFill>
                <a:schemeClr val="dk1"/>
              </a:solidFill>
            </a:endParaRPr>
          </a:p>
          <a:p>
            <a:pPr indent="0" lvl="0" marL="0" rtl="0" algn="l">
              <a:spcBef>
                <a:spcPts val="0"/>
              </a:spcBef>
              <a:spcAft>
                <a:spcPts val="0"/>
              </a:spcAft>
              <a:buNone/>
            </a:pPr>
            <a:r>
              <a:t/>
            </a:r>
            <a:endParaRPr sz="1800">
              <a:solidFill>
                <a:schemeClr val="dk1"/>
              </a:solidFill>
              <a:latin typeface="Trebuchet MS"/>
              <a:ea typeface="Trebuchet MS"/>
              <a:cs typeface="Trebuchet MS"/>
              <a:sym typeface="Trebuchet MS"/>
            </a:endParaRPr>
          </a:p>
          <a:p>
            <a:pPr indent="0" lvl="0" marL="0" rtl="0" algn="l">
              <a:spcBef>
                <a:spcPts val="0"/>
              </a:spcBef>
              <a:spcAft>
                <a:spcPts val="0"/>
              </a:spcAft>
              <a:buNone/>
            </a:pPr>
            <a:r>
              <a:rPr b="1" lang="en" sz="1800">
                <a:solidFill>
                  <a:schemeClr val="dk1"/>
                </a:solidFill>
                <a:latin typeface="Trebuchet MS"/>
                <a:ea typeface="Trebuchet MS"/>
                <a:cs typeface="Trebuchet MS"/>
                <a:sym typeface="Trebuchet MS"/>
              </a:rPr>
              <a:t>PE</a:t>
            </a:r>
            <a:r>
              <a:rPr lang="en" sz="1800">
                <a:solidFill>
                  <a:schemeClr val="dk1"/>
                </a:solidFill>
                <a:latin typeface="Trebuchet MS"/>
                <a:ea typeface="Trebuchet MS"/>
                <a:cs typeface="Trebuchet MS"/>
                <a:sym typeface="Trebuchet MS"/>
              </a:rPr>
              <a:t>…twice per week </a:t>
            </a:r>
            <a:br>
              <a:rPr lang="en" sz="1800">
                <a:solidFill>
                  <a:schemeClr val="dk1"/>
                </a:solidFill>
                <a:latin typeface="Trebuchet MS"/>
                <a:ea typeface="Trebuchet MS"/>
                <a:cs typeface="Trebuchet MS"/>
                <a:sym typeface="Trebuchet MS"/>
              </a:rPr>
            </a:br>
            <a:r>
              <a:rPr lang="en" sz="1800">
                <a:solidFill>
                  <a:schemeClr val="dk1"/>
                </a:solidFill>
                <a:latin typeface="Trebuchet MS"/>
                <a:ea typeface="Trebuchet MS"/>
                <a:cs typeface="Trebuchet MS"/>
                <a:sym typeface="Trebuchet MS"/>
              </a:rPr>
              <a:t>(25 minutes)</a:t>
            </a:r>
            <a:endParaRPr sz="1800">
              <a:solidFill>
                <a:schemeClr val="dk1"/>
              </a:solidFill>
              <a:latin typeface="Trebuchet MS"/>
              <a:ea typeface="Trebuchet MS"/>
              <a:cs typeface="Trebuchet MS"/>
              <a:sym typeface="Trebuchet MS"/>
            </a:endParaRPr>
          </a:p>
          <a:p>
            <a:pPr indent="0" lvl="0" marL="0" rtl="0" algn="l">
              <a:spcBef>
                <a:spcPts val="0"/>
              </a:spcBef>
              <a:spcAft>
                <a:spcPts val="0"/>
              </a:spcAft>
              <a:buNone/>
            </a:pPr>
            <a:r>
              <a:t/>
            </a:r>
            <a:endParaRPr sz="1800">
              <a:solidFill>
                <a:schemeClr val="dk1"/>
              </a:solidFill>
              <a:latin typeface="Trebuchet MS"/>
              <a:ea typeface="Trebuchet MS"/>
              <a:cs typeface="Trebuchet MS"/>
              <a:sym typeface="Trebuchet MS"/>
            </a:endParaRPr>
          </a:p>
          <a:p>
            <a:pPr indent="0" lvl="0" marL="0" rtl="0" algn="l">
              <a:spcBef>
                <a:spcPts val="0"/>
              </a:spcBef>
              <a:spcAft>
                <a:spcPts val="0"/>
              </a:spcAft>
              <a:buNone/>
            </a:pPr>
            <a:r>
              <a:rPr b="1" lang="en" sz="1800">
                <a:solidFill>
                  <a:schemeClr val="dk1"/>
                </a:solidFill>
                <a:latin typeface="Trebuchet MS"/>
                <a:ea typeface="Trebuchet MS"/>
                <a:cs typeface="Trebuchet MS"/>
                <a:sym typeface="Trebuchet MS"/>
              </a:rPr>
              <a:t>LC</a:t>
            </a:r>
            <a:r>
              <a:rPr lang="en" sz="1800">
                <a:solidFill>
                  <a:schemeClr val="dk1"/>
                </a:solidFill>
                <a:latin typeface="Trebuchet MS"/>
                <a:ea typeface="Trebuchet MS"/>
                <a:cs typeface="Trebuchet MS"/>
                <a:sym typeface="Trebuchet MS"/>
              </a:rPr>
              <a:t>...once a week</a:t>
            </a:r>
            <a:endParaRPr sz="1800">
              <a:solidFill>
                <a:schemeClr val="dk1"/>
              </a:solidFill>
              <a:latin typeface="Trebuchet MS"/>
              <a:ea typeface="Trebuchet MS"/>
              <a:cs typeface="Trebuchet MS"/>
              <a:sym typeface="Trebuchet MS"/>
            </a:endParaRPr>
          </a:p>
          <a:p>
            <a:pPr indent="0" lvl="0" marL="0" rtl="0" algn="l">
              <a:spcBef>
                <a:spcPts val="0"/>
              </a:spcBef>
              <a:spcAft>
                <a:spcPts val="0"/>
              </a:spcAft>
              <a:buNone/>
            </a:pPr>
            <a:r>
              <a:rPr lang="en" sz="1800">
                <a:solidFill>
                  <a:schemeClr val="dk1"/>
                </a:solidFill>
                <a:latin typeface="Trebuchet MS"/>
                <a:ea typeface="Trebuchet MS"/>
                <a:cs typeface="Trebuchet MS"/>
                <a:sym typeface="Trebuchet MS"/>
              </a:rPr>
              <a:t>(50 minutes)</a:t>
            </a:r>
            <a:endParaRPr sz="1800">
              <a:solidFill>
                <a:schemeClr val="dk1"/>
              </a:solidFill>
              <a:latin typeface="Trebuchet MS"/>
              <a:ea typeface="Trebuchet MS"/>
              <a:cs typeface="Trebuchet MS"/>
              <a:sym typeface="Trebuchet MS"/>
            </a:endParaRPr>
          </a:p>
        </p:txBody>
      </p:sp>
      <p:pic>
        <p:nvPicPr>
          <p:cNvPr id="217" name="Google Shape;217;p45"/>
          <p:cNvPicPr preferRelativeResize="0"/>
          <p:nvPr/>
        </p:nvPicPr>
        <p:blipFill>
          <a:blip r:embed="rId3">
            <a:alphaModFix/>
          </a:blip>
          <a:stretch>
            <a:fillRect/>
          </a:stretch>
        </p:blipFill>
        <p:spPr>
          <a:xfrm>
            <a:off x="3764806" y="1158905"/>
            <a:ext cx="1744706" cy="1308529"/>
          </a:xfrm>
          <a:prstGeom prst="rect">
            <a:avLst/>
          </a:prstGeom>
          <a:noFill/>
          <a:ln>
            <a:noFill/>
          </a:ln>
        </p:spPr>
      </p:pic>
      <p:pic>
        <p:nvPicPr>
          <p:cNvPr id="218" name="Google Shape;218;p45"/>
          <p:cNvPicPr preferRelativeResize="0"/>
          <p:nvPr/>
        </p:nvPicPr>
        <p:blipFill>
          <a:blip r:embed="rId4">
            <a:alphaModFix/>
          </a:blip>
          <a:stretch>
            <a:fillRect/>
          </a:stretch>
        </p:blipFill>
        <p:spPr>
          <a:xfrm>
            <a:off x="3794463" y="2617387"/>
            <a:ext cx="1685391" cy="1308542"/>
          </a:xfrm>
          <a:prstGeom prst="rect">
            <a:avLst/>
          </a:prstGeom>
          <a:noFill/>
          <a:ln>
            <a:noFill/>
          </a:ln>
        </p:spPr>
      </p:pic>
      <p:pic>
        <p:nvPicPr>
          <p:cNvPr id="219" name="Google Shape;219;p45"/>
          <p:cNvPicPr preferRelativeResize="0"/>
          <p:nvPr/>
        </p:nvPicPr>
        <p:blipFill>
          <a:blip r:embed="rId5">
            <a:alphaModFix/>
          </a:blip>
          <a:stretch>
            <a:fillRect/>
          </a:stretch>
        </p:blipFill>
        <p:spPr>
          <a:xfrm>
            <a:off x="6132900" y="2610753"/>
            <a:ext cx="2134925" cy="1434147"/>
          </a:xfrm>
          <a:prstGeom prst="rect">
            <a:avLst/>
          </a:prstGeom>
          <a:noFill/>
          <a:ln>
            <a:noFill/>
          </a:ln>
        </p:spPr>
      </p:pic>
      <p:pic>
        <p:nvPicPr>
          <p:cNvPr id="220" name="Google Shape;220;p45"/>
          <p:cNvPicPr preferRelativeResize="0"/>
          <p:nvPr/>
        </p:nvPicPr>
        <p:blipFill>
          <a:blip r:embed="rId6">
            <a:alphaModFix/>
          </a:blip>
          <a:stretch>
            <a:fillRect/>
          </a:stretch>
        </p:blipFill>
        <p:spPr>
          <a:xfrm>
            <a:off x="6132900" y="1158900"/>
            <a:ext cx="2134925" cy="130854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46"/>
          <p:cNvSpPr txBox="1"/>
          <p:nvPr>
            <p:ph type="title"/>
          </p:nvPr>
        </p:nvSpPr>
        <p:spPr>
          <a:xfrm>
            <a:off x="628650" y="393700"/>
            <a:ext cx="7886700" cy="8742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sz="3600"/>
              <a:t>                  Prairie Pride</a:t>
            </a:r>
            <a:endParaRPr sz="3600"/>
          </a:p>
        </p:txBody>
      </p:sp>
      <p:sp>
        <p:nvSpPr>
          <p:cNvPr id="226" name="Google Shape;226;p46"/>
          <p:cNvSpPr txBox="1"/>
          <p:nvPr>
            <p:ph idx="1" type="body"/>
          </p:nvPr>
        </p:nvSpPr>
        <p:spPr>
          <a:xfrm>
            <a:off x="628650" y="1064419"/>
            <a:ext cx="7886700" cy="2878800"/>
          </a:xfrm>
          <a:prstGeom prst="rect">
            <a:avLst/>
          </a:prstGeom>
        </p:spPr>
        <p:txBody>
          <a:bodyPr anchorCtr="0" anchor="t" bIns="34275" lIns="68575" spcFirstLastPara="1" rIns="68575" wrap="square" tIns="34275">
            <a:noAutofit/>
          </a:bodyPr>
          <a:lstStyle/>
          <a:p>
            <a:pPr indent="0" lvl="0" marL="0" rtl="0" algn="l">
              <a:lnSpc>
                <a:spcPct val="100000"/>
              </a:lnSpc>
              <a:spcBef>
                <a:spcPts val="0"/>
              </a:spcBef>
              <a:spcAft>
                <a:spcPts val="0"/>
              </a:spcAft>
              <a:buClr>
                <a:schemeClr val="dk1"/>
              </a:buClr>
              <a:buSzPts val="1100"/>
              <a:buFont typeface="Arial"/>
              <a:buNone/>
            </a:pPr>
            <a:r>
              <a:rPr b="1" lang="en">
                <a:solidFill>
                  <a:srgbClr val="00B050"/>
                </a:solidFill>
                <a:latin typeface="AbcTeacher"/>
                <a:ea typeface="AbcTeacher"/>
                <a:cs typeface="AbcTeacher"/>
                <a:sym typeface="AbcTeacher"/>
              </a:rPr>
              <a:t>P</a:t>
            </a:r>
            <a:r>
              <a:rPr b="1" lang="en">
                <a:solidFill>
                  <a:schemeClr val="dk1"/>
                </a:solidFill>
                <a:latin typeface="AbcTeacher"/>
                <a:ea typeface="AbcTeacher"/>
                <a:cs typeface="AbcTeacher"/>
                <a:sym typeface="AbcTeacher"/>
              </a:rPr>
              <a:t>ositive: </a:t>
            </a:r>
            <a:r>
              <a:rPr lang="en" sz="1400">
                <a:solidFill>
                  <a:schemeClr val="dk1"/>
                </a:solidFill>
                <a:latin typeface="AbcTeacher"/>
                <a:ea typeface="AbcTeacher"/>
                <a:cs typeface="AbcTeacher"/>
                <a:sym typeface="AbcTeacher"/>
              </a:rPr>
              <a:t>I will choose to focus on what is good, helpful, and useful.</a:t>
            </a:r>
            <a:endParaRPr sz="1400">
              <a:solidFill>
                <a:schemeClr val="dk1"/>
              </a:solidFill>
              <a:latin typeface="AbcTeacher"/>
              <a:ea typeface="AbcTeacher"/>
              <a:cs typeface="AbcTeacher"/>
              <a:sym typeface="AbcTeacher"/>
            </a:endParaRPr>
          </a:p>
          <a:p>
            <a:pPr indent="0" lvl="0" marL="0" rtl="0" algn="l">
              <a:lnSpc>
                <a:spcPct val="100000"/>
              </a:lnSpc>
              <a:spcBef>
                <a:spcPts val="0"/>
              </a:spcBef>
              <a:spcAft>
                <a:spcPts val="0"/>
              </a:spcAft>
              <a:buClr>
                <a:schemeClr val="dk1"/>
              </a:buClr>
              <a:buSzPts val="1100"/>
              <a:buFont typeface="Arial"/>
              <a:buNone/>
            </a:pPr>
            <a:br>
              <a:rPr b="1" lang="en">
                <a:solidFill>
                  <a:srgbClr val="00B050"/>
                </a:solidFill>
                <a:latin typeface="AbcTeacher"/>
                <a:ea typeface="AbcTeacher"/>
                <a:cs typeface="AbcTeacher"/>
                <a:sym typeface="AbcTeacher"/>
              </a:rPr>
            </a:br>
            <a:r>
              <a:rPr b="1" lang="en">
                <a:solidFill>
                  <a:srgbClr val="00B050"/>
                </a:solidFill>
                <a:latin typeface="AbcTeacher"/>
                <a:ea typeface="AbcTeacher"/>
                <a:cs typeface="AbcTeacher"/>
                <a:sym typeface="AbcTeacher"/>
              </a:rPr>
              <a:t>R</a:t>
            </a:r>
            <a:r>
              <a:rPr b="1" lang="en">
                <a:solidFill>
                  <a:schemeClr val="dk1"/>
                </a:solidFill>
                <a:latin typeface="AbcTeacher"/>
                <a:ea typeface="AbcTeacher"/>
                <a:cs typeface="AbcTeacher"/>
                <a:sym typeface="AbcTeacher"/>
              </a:rPr>
              <a:t>espectful and </a:t>
            </a:r>
            <a:r>
              <a:rPr b="1" lang="en">
                <a:solidFill>
                  <a:srgbClr val="00B050"/>
                </a:solidFill>
                <a:latin typeface="AbcTeacher"/>
                <a:ea typeface="AbcTeacher"/>
                <a:cs typeface="AbcTeacher"/>
                <a:sym typeface="AbcTeacher"/>
              </a:rPr>
              <a:t>R</a:t>
            </a:r>
            <a:r>
              <a:rPr b="1" lang="en">
                <a:solidFill>
                  <a:schemeClr val="dk1"/>
                </a:solidFill>
                <a:latin typeface="AbcTeacher"/>
                <a:ea typeface="AbcTeacher"/>
                <a:cs typeface="AbcTeacher"/>
                <a:sym typeface="AbcTeacher"/>
              </a:rPr>
              <a:t>esponsible: </a:t>
            </a:r>
            <a:r>
              <a:rPr lang="en" sz="1400">
                <a:solidFill>
                  <a:schemeClr val="dk1"/>
                </a:solidFill>
                <a:latin typeface="AbcTeacher"/>
                <a:ea typeface="AbcTeacher"/>
                <a:cs typeface="AbcTeacher"/>
                <a:sym typeface="AbcTeacher"/>
              </a:rPr>
              <a:t>I will show everyone and everything that they are good, valued, and important.</a:t>
            </a:r>
            <a:endParaRPr sz="1400">
              <a:solidFill>
                <a:schemeClr val="dk1"/>
              </a:solidFill>
              <a:latin typeface="AbcTeacher"/>
              <a:ea typeface="AbcTeacher"/>
              <a:cs typeface="AbcTeacher"/>
              <a:sym typeface="AbcTeacher"/>
            </a:endParaRPr>
          </a:p>
          <a:p>
            <a:pPr indent="0" lvl="0" marL="0" rtl="0" algn="l">
              <a:lnSpc>
                <a:spcPct val="100000"/>
              </a:lnSpc>
              <a:spcBef>
                <a:spcPts val="0"/>
              </a:spcBef>
              <a:spcAft>
                <a:spcPts val="0"/>
              </a:spcAft>
              <a:buClr>
                <a:schemeClr val="dk1"/>
              </a:buClr>
              <a:buSzPts val="1100"/>
              <a:buFont typeface="Arial"/>
              <a:buNone/>
            </a:pPr>
            <a:br>
              <a:rPr b="1" lang="en">
                <a:solidFill>
                  <a:srgbClr val="00B050"/>
                </a:solidFill>
                <a:latin typeface="AbcTeacher"/>
                <a:ea typeface="AbcTeacher"/>
                <a:cs typeface="AbcTeacher"/>
                <a:sym typeface="AbcTeacher"/>
              </a:rPr>
            </a:br>
            <a:r>
              <a:rPr b="1" lang="en">
                <a:solidFill>
                  <a:srgbClr val="00B050"/>
                </a:solidFill>
                <a:latin typeface="AbcTeacher"/>
                <a:ea typeface="AbcTeacher"/>
                <a:cs typeface="AbcTeacher"/>
                <a:sym typeface="AbcTeacher"/>
              </a:rPr>
              <a:t>I</a:t>
            </a:r>
            <a:r>
              <a:rPr b="1" lang="en">
                <a:solidFill>
                  <a:schemeClr val="dk1"/>
                </a:solidFill>
                <a:latin typeface="AbcTeacher"/>
                <a:ea typeface="AbcTeacher"/>
                <a:cs typeface="AbcTeacher"/>
                <a:sym typeface="AbcTeacher"/>
              </a:rPr>
              <a:t>ndependent means: </a:t>
            </a:r>
            <a:r>
              <a:rPr lang="en" sz="1400">
                <a:solidFill>
                  <a:schemeClr val="dk1"/>
                </a:solidFill>
                <a:latin typeface="AbcTeacher"/>
                <a:ea typeface="AbcTeacher"/>
                <a:cs typeface="AbcTeacher"/>
                <a:sym typeface="AbcTeacher"/>
              </a:rPr>
              <a:t>I feel comfortable doing the best I can on my own.</a:t>
            </a:r>
            <a:endParaRPr sz="1400">
              <a:solidFill>
                <a:schemeClr val="dk1"/>
              </a:solidFill>
              <a:latin typeface="AbcTeacher"/>
              <a:ea typeface="AbcTeacher"/>
              <a:cs typeface="AbcTeacher"/>
              <a:sym typeface="AbcTeacher"/>
            </a:endParaRPr>
          </a:p>
          <a:p>
            <a:pPr indent="0" lvl="0" marL="0" rtl="0" algn="l">
              <a:lnSpc>
                <a:spcPct val="100000"/>
              </a:lnSpc>
              <a:spcBef>
                <a:spcPts val="0"/>
              </a:spcBef>
              <a:spcAft>
                <a:spcPts val="0"/>
              </a:spcAft>
              <a:buClr>
                <a:schemeClr val="dk1"/>
              </a:buClr>
              <a:buSzPts val="1100"/>
              <a:buFont typeface="Arial"/>
              <a:buNone/>
            </a:pPr>
            <a:br>
              <a:rPr b="1" lang="en">
                <a:solidFill>
                  <a:srgbClr val="00B050"/>
                </a:solidFill>
                <a:latin typeface="AbcTeacher"/>
                <a:ea typeface="AbcTeacher"/>
                <a:cs typeface="AbcTeacher"/>
                <a:sym typeface="AbcTeacher"/>
              </a:rPr>
            </a:br>
            <a:r>
              <a:rPr b="1" lang="en">
                <a:solidFill>
                  <a:srgbClr val="00B050"/>
                </a:solidFill>
                <a:latin typeface="AbcTeacher"/>
                <a:ea typeface="AbcTeacher"/>
                <a:cs typeface="AbcTeacher"/>
                <a:sym typeface="AbcTeacher"/>
              </a:rPr>
              <a:t>D</a:t>
            </a:r>
            <a:r>
              <a:rPr b="1" lang="en">
                <a:solidFill>
                  <a:schemeClr val="dk1"/>
                </a:solidFill>
                <a:latin typeface="AbcTeacher"/>
                <a:ea typeface="AbcTeacher"/>
                <a:cs typeface="AbcTeacher"/>
                <a:sym typeface="AbcTeacher"/>
              </a:rPr>
              <a:t>riven means: </a:t>
            </a:r>
            <a:r>
              <a:rPr lang="en" sz="1400">
                <a:solidFill>
                  <a:schemeClr val="dk1"/>
                </a:solidFill>
                <a:latin typeface="AbcTeacher"/>
                <a:ea typeface="AbcTeacher"/>
                <a:cs typeface="AbcTeacher"/>
                <a:sym typeface="AbcTeacher"/>
              </a:rPr>
              <a:t>I will try. I may succeed, I may fail, but I will persist.</a:t>
            </a:r>
            <a:endParaRPr sz="1400">
              <a:solidFill>
                <a:schemeClr val="dk1"/>
              </a:solidFill>
              <a:latin typeface="AbcTeacher"/>
              <a:ea typeface="AbcTeacher"/>
              <a:cs typeface="AbcTeacher"/>
              <a:sym typeface="AbcTeacher"/>
            </a:endParaRPr>
          </a:p>
          <a:p>
            <a:pPr indent="0" lvl="0" marL="0" rtl="0" algn="l">
              <a:lnSpc>
                <a:spcPct val="100000"/>
              </a:lnSpc>
              <a:spcBef>
                <a:spcPts val="0"/>
              </a:spcBef>
              <a:spcAft>
                <a:spcPts val="0"/>
              </a:spcAft>
              <a:buClr>
                <a:schemeClr val="dk1"/>
              </a:buClr>
              <a:buSzPts val="1100"/>
              <a:buFont typeface="Arial"/>
              <a:buNone/>
            </a:pPr>
            <a:br>
              <a:rPr b="1" lang="en">
                <a:solidFill>
                  <a:srgbClr val="00B050"/>
                </a:solidFill>
                <a:latin typeface="AbcTeacher"/>
                <a:ea typeface="AbcTeacher"/>
                <a:cs typeface="AbcTeacher"/>
                <a:sym typeface="AbcTeacher"/>
              </a:rPr>
            </a:br>
            <a:r>
              <a:rPr b="1" lang="en">
                <a:solidFill>
                  <a:srgbClr val="00B050"/>
                </a:solidFill>
                <a:latin typeface="AbcTeacher"/>
                <a:ea typeface="AbcTeacher"/>
                <a:cs typeface="AbcTeacher"/>
                <a:sym typeface="AbcTeacher"/>
              </a:rPr>
              <a:t>E</a:t>
            </a:r>
            <a:r>
              <a:rPr b="1" lang="en">
                <a:solidFill>
                  <a:schemeClr val="dk1"/>
                </a:solidFill>
                <a:latin typeface="AbcTeacher"/>
                <a:ea typeface="AbcTeacher"/>
                <a:cs typeface="AbcTeacher"/>
                <a:sym typeface="AbcTeacher"/>
              </a:rPr>
              <a:t>mpathetic: </a:t>
            </a:r>
            <a:r>
              <a:rPr lang="en" sz="1400">
                <a:solidFill>
                  <a:schemeClr val="dk1"/>
                </a:solidFill>
                <a:latin typeface="AbcTeacher"/>
                <a:ea typeface="AbcTeacher"/>
                <a:cs typeface="AbcTeacher"/>
                <a:sym typeface="AbcTeacher"/>
              </a:rPr>
              <a:t>I will understand and share another person's experiences and emotions.</a:t>
            </a:r>
            <a:endParaRPr sz="1400">
              <a:solidFill>
                <a:schemeClr val="dk1"/>
              </a:solidFill>
              <a:latin typeface="AbcTeacher"/>
              <a:ea typeface="AbcTeacher"/>
              <a:cs typeface="AbcTeacher"/>
              <a:sym typeface="AbcTeacher"/>
            </a:endParaRPr>
          </a:p>
          <a:p>
            <a:pPr indent="0" lvl="0" marL="0" rtl="0" algn="ctr">
              <a:lnSpc>
                <a:spcPct val="100000"/>
              </a:lnSpc>
              <a:spcBef>
                <a:spcPts val="0"/>
              </a:spcBef>
              <a:spcAft>
                <a:spcPts val="0"/>
              </a:spcAft>
              <a:buClr>
                <a:schemeClr val="lt1"/>
              </a:buClr>
              <a:buSzPts val="2200"/>
              <a:buFont typeface="Helvetica Neue"/>
              <a:buNone/>
            </a:pPr>
            <a:r>
              <a:t/>
            </a:r>
            <a:endParaRPr b="1" sz="3000">
              <a:solidFill>
                <a:schemeClr val="accent3"/>
              </a:solidFill>
              <a:latin typeface="Ultra"/>
              <a:ea typeface="Ultra"/>
              <a:cs typeface="Ultra"/>
              <a:sym typeface="Ultra"/>
            </a:endParaRPr>
          </a:p>
          <a:p>
            <a:pPr indent="0" lvl="0" marL="457200" rtl="0" algn="l">
              <a:lnSpc>
                <a:spcPct val="100000"/>
              </a:lnSpc>
              <a:spcBef>
                <a:spcPts val="0"/>
              </a:spcBef>
              <a:spcAft>
                <a:spcPts val="0"/>
              </a:spcAft>
              <a:buClr>
                <a:schemeClr val="dk1"/>
              </a:buClr>
              <a:buSzPts val="1100"/>
              <a:buFont typeface="Arial"/>
              <a:buNone/>
            </a:pPr>
            <a:r>
              <a:t/>
            </a:r>
            <a:endParaRPr b="1" sz="3000">
              <a:solidFill>
                <a:schemeClr val="accent3"/>
              </a:solidFill>
              <a:latin typeface="Ultra"/>
              <a:ea typeface="Ultra"/>
              <a:cs typeface="Ultra"/>
              <a:sym typeface="Ultra"/>
            </a:endParaRPr>
          </a:p>
          <a:p>
            <a:pPr indent="0" lvl="0" marL="0" rtl="0" algn="l">
              <a:spcBef>
                <a:spcPts val="800"/>
              </a:spcBef>
              <a:spcAft>
                <a:spcPts val="0"/>
              </a:spcAft>
              <a:buNone/>
            </a:pPr>
            <a:r>
              <a:t/>
            </a:r>
            <a:endParaRPr sz="1400">
              <a:latin typeface="Trebuchet MS"/>
              <a:ea typeface="Trebuchet MS"/>
              <a:cs typeface="Trebuchet MS"/>
              <a:sym typeface="Trebuchet MS"/>
            </a:endParaRPr>
          </a:p>
        </p:txBody>
      </p:sp>
      <p:pic>
        <p:nvPicPr>
          <p:cNvPr id="227" name="Google Shape;227;p46"/>
          <p:cNvPicPr preferRelativeResize="0"/>
          <p:nvPr/>
        </p:nvPicPr>
        <p:blipFill>
          <a:blip r:embed="rId3">
            <a:alphaModFix/>
          </a:blip>
          <a:stretch>
            <a:fillRect/>
          </a:stretch>
        </p:blipFill>
        <p:spPr>
          <a:xfrm>
            <a:off x="6995376" y="282700"/>
            <a:ext cx="1405225" cy="1458975"/>
          </a:xfrm>
          <a:prstGeom prst="rect">
            <a:avLst/>
          </a:prstGeom>
          <a:noFill/>
          <a:ln>
            <a:noFill/>
          </a:ln>
        </p:spPr>
      </p:pic>
      <p:pic>
        <p:nvPicPr>
          <p:cNvPr id="228" name="Google Shape;228;p46"/>
          <p:cNvPicPr preferRelativeResize="0"/>
          <p:nvPr/>
        </p:nvPicPr>
        <p:blipFill>
          <a:blip r:embed="rId4">
            <a:alphaModFix/>
          </a:blip>
          <a:stretch>
            <a:fillRect/>
          </a:stretch>
        </p:blipFill>
        <p:spPr>
          <a:xfrm>
            <a:off x="1732361" y="282700"/>
            <a:ext cx="844865" cy="874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47"/>
          <p:cNvSpPr txBox="1"/>
          <p:nvPr>
            <p:ph type="title"/>
          </p:nvPr>
        </p:nvSpPr>
        <p:spPr>
          <a:xfrm>
            <a:off x="4752284" y="1820669"/>
            <a:ext cx="2908200" cy="9942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sz="2400"/>
              <a:t>Welcome from the Health Office Team</a:t>
            </a:r>
            <a:endParaRPr sz="2400"/>
          </a:p>
        </p:txBody>
      </p:sp>
      <p:sp>
        <p:nvSpPr>
          <p:cNvPr id="234" name="Google Shape;234;p47"/>
          <p:cNvSpPr txBox="1"/>
          <p:nvPr>
            <p:ph idx="1" type="subTitle"/>
          </p:nvPr>
        </p:nvSpPr>
        <p:spPr>
          <a:xfrm>
            <a:off x="67325" y="700775"/>
            <a:ext cx="4437600" cy="3636600"/>
          </a:xfrm>
          <a:prstGeom prst="rect">
            <a:avLst/>
          </a:prstGeom>
        </p:spPr>
        <p:txBody>
          <a:bodyPr anchorCtr="0" anchor="t" bIns="34275" lIns="68575" spcFirstLastPara="1" rIns="68575" wrap="square" tIns="34275">
            <a:noAutofit/>
          </a:bodyPr>
          <a:lstStyle/>
          <a:p>
            <a:pPr indent="0" lvl="0" marL="0" rtl="0" algn="l">
              <a:lnSpc>
                <a:spcPct val="115000"/>
              </a:lnSpc>
              <a:spcBef>
                <a:spcPts val="600"/>
              </a:spcBef>
              <a:spcAft>
                <a:spcPts val="0"/>
              </a:spcAft>
              <a:buClr>
                <a:schemeClr val="dk1"/>
              </a:buClr>
              <a:buSzPts val="1100"/>
              <a:buFont typeface="Arial"/>
              <a:buNone/>
            </a:pPr>
            <a:r>
              <a:rPr lang="en" u="sng">
                <a:solidFill>
                  <a:schemeClr val="dk1"/>
                </a:solidFill>
                <a:latin typeface="Trebuchet MS"/>
                <a:ea typeface="Trebuchet MS"/>
                <a:cs typeface="Trebuchet MS"/>
                <a:sym typeface="Trebuchet MS"/>
              </a:rPr>
              <a:t>Certified School Nurse</a:t>
            </a:r>
            <a:r>
              <a:rPr lang="en">
                <a:solidFill>
                  <a:schemeClr val="dk1"/>
                </a:solidFill>
                <a:latin typeface="Trebuchet MS"/>
                <a:ea typeface="Trebuchet MS"/>
                <a:cs typeface="Trebuchet MS"/>
                <a:sym typeface="Trebuchet MS"/>
              </a:rPr>
              <a:t>: </a:t>
            </a:r>
            <a:r>
              <a:rPr lang="en">
                <a:solidFill>
                  <a:srgbClr val="8ABE57"/>
                </a:solidFill>
                <a:latin typeface="Trebuchet MS"/>
                <a:ea typeface="Trebuchet MS"/>
                <a:cs typeface="Trebuchet MS"/>
                <a:sym typeface="Trebuchet MS"/>
              </a:rPr>
              <a:t>Jill Accardo, RN, PEL-CSN</a:t>
            </a:r>
            <a:endParaRPr>
              <a:solidFill>
                <a:srgbClr val="8ABE57"/>
              </a:solidFill>
              <a:latin typeface="Trebuchet MS"/>
              <a:ea typeface="Trebuchet MS"/>
              <a:cs typeface="Trebuchet MS"/>
              <a:sym typeface="Trebuchet MS"/>
            </a:endParaRPr>
          </a:p>
          <a:p>
            <a:pPr indent="0" lvl="0" marL="0" rtl="0" algn="l">
              <a:lnSpc>
                <a:spcPct val="115000"/>
              </a:lnSpc>
              <a:spcBef>
                <a:spcPts val="500"/>
              </a:spcBef>
              <a:spcAft>
                <a:spcPts val="0"/>
              </a:spcAft>
              <a:buClr>
                <a:schemeClr val="dk1"/>
              </a:buClr>
              <a:buSzPts val="1100"/>
              <a:buFont typeface="Arial"/>
              <a:buNone/>
            </a:pPr>
            <a:r>
              <a:rPr lang="en">
                <a:solidFill>
                  <a:schemeClr val="dk1"/>
                </a:solidFill>
                <a:latin typeface="Trebuchet MS"/>
                <a:ea typeface="Trebuchet MS"/>
                <a:cs typeface="Trebuchet MS"/>
                <a:sym typeface="Trebuchet MS"/>
              </a:rPr>
              <a:t>  Holds professional educator license endorsed in</a:t>
            </a:r>
            <a:endParaRPr>
              <a:solidFill>
                <a:schemeClr val="dk1"/>
              </a:solidFill>
              <a:latin typeface="Trebuchet MS"/>
              <a:ea typeface="Trebuchet MS"/>
              <a:cs typeface="Trebuchet MS"/>
              <a:sym typeface="Trebuchet MS"/>
            </a:endParaRPr>
          </a:p>
          <a:p>
            <a:pPr indent="0" lvl="0" marL="0" rtl="0" algn="l">
              <a:lnSpc>
                <a:spcPct val="115000"/>
              </a:lnSpc>
              <a:spcBef>
                <a:spcPts val="500"/>
              </a:spcBef>
              <a:spcAft>
                <a:spcPts val="0"/>
              </a:spcAft>
              <a:buClr>
                <a:schemeClr val="dk1"/>
              </a:buClr>
              <a:buSzPts val="1100"/>
              <a:buFont typeface="Arial"/>
              <a:buNone/>
            </a:pPr>
            <a:r>
              <a:rPr lang="en">
                <a:solidFill>
                  <a:schemeClr val="dk1"/>
                </a:solidFill>
                <a:latin typeface="Trebuchet MS"/>
                <a:ea typeface="Trebuchet MS"/>
                <a:cs typeface="Trebuchet MS"/>
                <a:sym typeface="Trebuchet MS"/>
              </a:rPr>
              <a:t>  school nursing in Illinois.</a:t>
            </a:r>
            <a:endParaRPr>
              <a:solidFill>
                <a:schemeClr val="dk1"/>
              </a:solidFill>
              <a:latin typeface="Trebuchet MS"/>
              <a:ea typeface="Trebuchet MS"/>
              <a:cs typeface="Trebuchet MS"/>
              <a:sym typeface="Trebuchet MS"/>
            </a:endParaRPr>
          </a:p>
          <a:p>
            <a:pPr indent="-317500" lvl="0" marL="457200" rtl="0" algn="l">
              <a:lnSpc>
                <a:spcPct val="115000"/>
              </a:lnSpc>
              <a:spcBef>
                <a:spcPts val="500"/>
              </a:spcBef>
              <a:spcAft>
                <a:spcPts val="0"/>
              </a:spcAft>
              <a:buSzPts val="1400"/>
              <a:buFont typeface="Trebuchet MS"/>
              <a:buChar char="❖"/>
            </a:pPr>
            <a:r>
              <a:rPr i="1" lang="en">
                <a:latin typeface="Trebuchet MS"/>
                <a:ea typeface="Trebuchet MS"/>
                <a:cs typeface="Trebuchet MS"/>
                <a:sym typeface="Trebuchet MS"/>
              </a:rPr>
              <a:t>Promotes the physical, mental, emotional and social well being of students by providing comprehensive school health services.</a:t>
            </a:r>
            <a:endParaRPr i="1">
              <a:latin typeface="Trebuchet MS"/>
              <a:ea typeface="Trebuchet MS"/>
              <a:cs typeface="Trebuchet MS"/>
              <a:sym typeface="Trebuchet MS"/>
            </a:endParaRPr>
          </a:p>
          <a:p>
            <a:pPr indent="0" lvl="0" marL="0" rtl="0" algn="l">
              <a:lnSpc>
                <a:spcPct val="115000"/>
              </a:lnSpc>
              <a:spcBef>
                <a:spcPts val="500"/>
              </a:spcBef>
              <a:spcAft>
                <a:spcPts val="0"/>
              </a:spcAft>
              <a:buNone/>
            </a:pPr>
            <a:r>
              <a:t/>
            </a:r>
            <a:endParaRPr u="sng">
              <a:solidFill>
                <a:schemeClr val="dk1"/>
              </a:solidFill>
              <a:latin typeface="Trebuchet MS"/>
              <a:ea typeface="Trebuchet MS"/>
              <a:cs typeface="Trebuchet MS"/>
              <a:sym typeface="Trebuchet MS"/>
            </a:endParaRPr>
          </a:p>
          <a:p>
            <a:pPr indent="0" lvl="0" marL="0" rtl="0" algn="l">
              <a:lnSpc>
                <a:spcPct val="115000"/>
              </a:lnSpc>
              <a:spcBef>
                <a:spcPts val="500"/>
              </a:spcBef>
              <a:spcAft>
                <a:spcPts val="0"/>
              </a:spcAft>
              <a:buClr>
                <a:schemeClr val="dk1"/>
              </a:buClr>
              <a:buSzPts val="1100"/>
              <a:buFont typeface="Arial"/>
              <a:buNone/>
            </a:pPr>
            <a:r>
              <a:rPr lang="en" u="sng">
                <a:solidFill>
                  <a:schemeClr val="dk1"/>
                </a:solidFill>
                <a:latin typeface="Trebuchet MS"/>
                <a:ea typeface="Trebuchet MS"/>
                <a:cs typeface="Trebuchet MS"/>
                <a:sym typeface="Trebuchet MS"/>
              </a:rPr>
              <a:t>Health Technician</a:t>
            </a:r>
            <a:r>
              <a:rPr lang="en">
                <a:solidFill>
                  <a:schemeClr val="dk1"/>
                </a:solidFill>
                <a:latin typeface="Trebuchet MS"/>
                <a:ea typeface="Trebuchet MS"/>
                <a:cs typeface="Trebuchet MS"/>
                <a:sym typeface="Trebuchet MS"/>
              </a:rPr>
              <a:t>: </a:t>
            </a:r>
            <a:r>
              <a:rPr lang="en">
                <a:solidFill>
                  <a:srgbClr val="8ABE57"/>
                </a:solidFill>
                <a:latin typeface="Trebuchet MS"/>
                <a:ea typeface="Trebuchet MS"/>
                <a:cs typeface="Trebuchet MS"/>
                <a:sym typeface="Trebuchet MS"/>
              </a:rPr>
              <a:t>Amanda Wood</a:t>
            </a:r>
            <a:endParaRPr>
              <a:solidFill>
                <a:srgbClr val="8ABE57"/>
              </a:solidFill>
              <a:latin typeface="Trebuchet MS"/>
              <a:ea typeface="Trebuchet MS"/>
              <a:cs typeface="Trebuchet MS"/>
              <a:sym typeface="Trebuchet MS"/>
            </a:endParaRPr>
          </a:p>
          <a:p>
            <a:pPr indent="0" lvl="0" marL="0" rtl="0" algn="l">
              <a:lnSpc>
                <a:spcPct val="115000"/>
              </a:lnSpc>
              <a:spcBef>
                <a:spcPts val="600"/>
              </a:spcBef>
              <a:spcAft>
                <a:spcPts val="0"/>
              </a:spcAft>
              <a:buClr>
                <a:schemeClr val="dk1"/>
              </a:buClr>
              <a:buSzPts val="1100"/>
              <a:buFont typeface="Arial"/>
              <a:buNone/>
            </a:pPr>
            <a:r>
              <a:rPr lang="en">
                <a:solidFill>
                  <a:schemeClr val="dk1"/>
                </a:solidFill>
                <a:latin typeface="Trebuchet MS"/>
                <a:ea typeface="Trebuchet MS"/>
                <a:cs typeface="Trebuchet MS"/>
                <a:sym typeface="Trebuchet MS"/>
              </a:rPr>
              <a:t>  Works under the direction of the School Nurse;</a:t>
            </a:r>
            <a:endParaRPr>
              <a:solidFill>
                <a:schemeClr val="dk1"/>
              </a:solidFill>
              <a:latin typeface="Trebuchet MS"/>
              <a:ea typeface="Trebuchet MS"/>
              <a:cs typeface="Trebuchet MS"/>
              <a:sym typeface="Trebuchet MS"/>
            </a:endParaRPr>
          </a:p>
          <a:p>
            <a:pPr indent="0" lvl="0" marL="0" rtl="0" algn="l">
              <a:lnSpc>
                <a:spcPct val="115000"/>
              </a:lnSpc>
              <a:spcBef>
                <a:spcPts val="600"/>
              </a:spcBef>
              <a:spcAft>
                <a:spcPts val="0"/>
              </a:spcAft>
              <a:buClr>
                <a:schemeClr val="dk1"/>
              </a:buClr>
              <a:buSzPts val="1100"/>
              <a:buFont typeface="Arial"/>
              <a:buNone/>
            </a:pPr>
            <a:r>
              <a:rPr lang="en">
                <a:solidFill>
                  <a:schemeClr val="dk1"/>
                </a:solidFill>
                <a:latin typeface="Trebuchet MS"/>
                <a:ea typeface="Trebuchet MS"/>
                <a:cs typeface="Trebuchet MS"/>
                <a:sym typeface="Trebuchet MS"/>
              </a:rPr>
              <a:t>  provides first aid treatment, including emergency</a:t>
            </a:r>
            <a:endParaRPr>
              <a:solidFill>
                <a:schemeClr val="dk1"/>
              </a:solidFill>
              <a:latin typeface="Trebuchet MS"/>
              <a:ea typeface="Trebuchet MS"/>
              <a:cs typeface="Trebuchet MS"/>
              <a:sym typeface="Trebuchet MS"/>
            </a:endParaRPr>
          </a:p>
          <a:p>
            <a:pPr indent="0" lvl="0" marL="0" rtl="0" algn="l">
              <a:lnSpc>
                <a:spcPct val="115000"/>
              </a:lnSpc>
              <a:spcBef>
                <a:spcPts val="600"/>
              </a:spcBef>
              <a:spcAft>
                <a:spcPts val="0"/>
              </a:spcAft>
              <a:buClr>
                <a:schemeClr val="dk1"/>
              </a:buClr>
              <a:buSzPts val="1100"/>
              <a:buFont typeface="Arial"/>
              <a:buNone/>
            </a:pPr>
            <a:r>
              <a:rPr lang="en">
                <a:solidFill>
                  <a:schemeClr val="dk1"/>
                </a:solidFill>
                <a:latin typeface="Trebuchet MS"/>
                <a:ea typeface="Trebuchet MS"/>
                <a:cs typeface="Trebuchet MS"/>
                <a:sym typeface="Trebuchet MS"/>
              </a:rPr>
              <a:t>  care; takes attendance; CPR and first aid certified.</a:t>
            </a:r>
            <a:endParaRPr>
              <a:solidFill>
                <a:schemeClr val="dk1"/>
              </a:solidFill>
              <a:latin typeface="Trebuchet MS"/>
              <a:ea typeface="Trebuchet MS"/>
              <a:cs typeface="Trebuchet MS"/>
              <a:sym typeface="Trebuchet MS"/>
            </a:endParaRPr>
          </a:p>
          <a:p>
            <a:pPr indent="0" lvl="0" marL="0" rtl="0" algn="l">
              <a:spcBef>
                <a:spcPts val="800"/>
              </a:spcBef>
              <a:spcAft>
                <a:spcPts val="0"/>
              </a:spcAft>
              <a:buNone/>
            </a:pPr>
            <a:r>
              <a:t/>
            </a:r>
            <a:endParaRPr>
              <a:latin typeface="Trebuchet MS"/>
              <a:ea typeface="Trebuchet MS"/>
              <a:cs typeface="Trebuchet MS"/>
              <a:sym typeface="Trebuchet M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48"/>
          <p:cNvSpPr txBox="1"/>
          <p:nvPr>
            <p:ph type="title"/>
          </p:nvPr>
        </p:nvSpPr>
        <p:spPr>
          <a:xfrm>
            <a:off x="628650" y="393700"/>
            <a:ext cx="7886700" cy="8742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sz="3000"/>
              <a:t>Health Requirements-Physical Exam</a:t>
            </a:r>
            <a:endParaRPr sz="3000"/>
          </a:p>
        </p:txBody>
      </p:sp>
      <p:sp>
        <p:nvSpPr>
          <p:cNvPr id="240" name="Google Shape;240;p48"/>
          <p:cNvSpPr txBox="1"/>
          <p:nvPr>
            <p:ph idx="1" type="body"/>
          </p:nvPr>
        </p:nvSpPr>
        <p:spPr>
          <a:xfrm>
            <a:off x="4402250" y="1050675"/>
            <a:ext cx="3943200" cy="3424200"/>
          </a:xfrm>
          <a:prstGeom prst="rect">
            <a:avLst/>
          </a:prstGeom>
        </p:spPr>
        <p:txBody>
          <a:bodyPr anchorCtr="0" anchor="t" bIns="34275" lIns="68575" spcFirstLastPara="1" rIns="68575" wrap="square" tIns="34275">
            <a:noAutofit/>
          </a:bodyPr>
          <a:lstStyle/>
          <a:p>
            <a:pPr indent="-317500" lvl="0" marL="457200" rtl="0" algn="l">
              <a:lnSpc>
                <a:spcPct val="115000"/>
              </a:lnSpc>
              <a:spcBef>
                <a:spcPts val="0"/>
              </a:spcBef>
              <a:spcAft>
                <a:spcPts val="0"/>
              </a:spcAft>
              <a:buClr>
                <a:srgbClr val="FF0000"/>
              </a:buClr>
              <a:buSzPts val="1400"/>
              <a:buFont typeface="Trebuchet MS"/>
              <a:buChar char="➢"/>
            </a:pPr>
            <a:r>
              <a:rPr lang="en" sz="1400">
                <a:solidFill>
                  <a:srgbClr val="FF0000"/>
                </a:solidFill>
                <a:latin typeface="Trebuchet MS"/>
                <a:ea typeface="Trebuchet MS"/>
                <a:cs typeface="Trebuchet MS"/>
                <a:sym typeface="Trebuchet MS"/>
              </a:rPr>
              <a:t>All physical exam and immunization requirements should be fulfilled prior to the first day of school.</a:t>
            </a:r>
            <a:endParaRPr sz="1400">
              <a:solidFill>
                <a:srgbClr val="FF0000"/>
              </a:solidFill>
              <a:latin typeface="Trebuchet MS"/>
              <a:ea typeface="Trebuchet MS"/>
              <a:cs typeface="Trebuchet MS"/>
              <a:sym typeface="Trebuchet MS"/>
            </a:endParaRPr>
          </a:p>
          <a:p>
            <a:pPr indent="-317500" lvl="0" marL="457200" rtl="0" algn="l">
              <a:lnSpc>
                <a:spcPct val="115000"/>
              </a:lnSpc>
              <a:spcBef>
                <a:spcPts val="0"/>
              </a:spcBef>
              <a:spcAft>
                <a:spcPts val="0"/>
              </a:spcAft>
              <a:buClr>
                <a:schemeClr val="dk1"/>
              </a:buClr>
              <a:buSzPts val="1400"/>
              <a:buFont typeface="Trebuchet MS"/>
              <a:buChar char="➢"/>
            </a:pPr>
            <a:r>
              <a:rPr lang="en" sz="1400">
                <a:solidFill>
                  <a:schemeClr val="dk1"/>
                </a:solidFill>
                <a:latin typeface="Trebuchet MS"/>
                <a:ea typeface="Trebuchet MS"/>
                <a:cs typeface="Trebuchet MS"/>
                <a:sym typeface="Trebuchet MS"/>
              </a:rPr>
              <a:t>Exam must be performed within 1 year prior to the first day of school </a:t>
            </a:r>
            <a:r>
              <a:rPr lang="en" sz="1400">
                <a:solidFill>
                  <a:srgbClr val="8ABE57"/>
                </a:solidFill>
                <a:latin typeface="Trebuchet MS"/>
                <a:ea typeface="Trebuchet MS"/>
                <a:cs typeface="Trebuchet MS"/>
                <a:sym typeface="Trebuchet MS"/>
              </a:rPr>
              <a:t>(on or after 8/14/24)</a:t>
            </a:r>
            <a:r>
              <a:rPr lang="en" sz="1400">
                <a:solidFill>
                  <a:schemeClr val="dk1"/>
                </a:solidFill>
                <a:latin typeface="Trebuchet MS"/>
                <a:ea typeface="Trebuchet MS"/>
                <a:cs typeface="Trebuchet MS"/>
                <a:sym typeface="Trebuchet MS"/>
              </a:rPr>
              <a:t>.</a:t>
            </a:r>
            <a:endParaRPr b="1" i="1" sz="1400">
              <a:solidFill>
                <a:schemeClr val="dk1"/>
              </a:solidFill>
              <a:latin typeface="Trebuchet MS"/>
              <a:ea typeface="Trebuchet MS"/>
              <a:cs typeface="Trebuchet MS"/>
              <a:sym typeface="Trebuchet MS"/>
            </a:endParaRPr>
          </a:p>
          <a:p>
            <a:pPr indent="-317500" lvl="0" marL="457200" rtl="0" algn="l">
              <a:lnSpc>
                <a:spcPct val="115000"/>
              </a:lnSpc>
              <a:spcBef>
                <a:spcPts val="0"/>
              </a:spcBef>
              <a:spcAft>
                <a:spcPts val="0"/>
              </a:spcAft>
              <a:buClr>
                <a:schemeClr val="dk1"/>
              </a:buClr>
              <a:buSzPts val="1400"/>
              <a:buFont typeface="Trebuchet MS"/>
              <a:buChar char="➢"/>
            </a:pPr>
            <a:r>
              <a:rPr lang="en" sz="1400">
                <a:solidFill>
                  <a:schemeClr val="dk1"/>
                </a:solidFill>
                <a:latin typeface="Trebuchet MS"/>
                <a:ea typeface="Trebuchet MS"/>
                <a:cs typeface="Trebuchet MS"/>
                <a:sym typeface="Trebuchet MS"/>
              </a:rPr>
              <a:t>May be completed by licensed physician, nurse practitioner, or physician’s assistant.</a:t>
            </a:r>
            <a:endParaRPr sz="1400">
              <a:solidFill>
                <a:schemeClr val="dk1"/>
              </a:solidFill>
              <a:latin typeface="Trebuchet MS"/>
              <a:ea typeface="Trebuchet MS"/>
              <a:cs typeface="Trebuchet MS"/>
              <a:sym typeface="Trebuchet MS"/>
            </a:endParaRPr>
          </a:p>
          <a:p>
            <a:pPr indent="-317500" lvl="0" marL="457200" rtl="0" algn="l">
              <a:lnSpc>
                <a:spcPct val="115000"/>
              </a:lnSpc>
              <a:spcBef>
                <a:spcPts val="0"/>
              </a:spcBef>
              <a:spcAft>
                <a:spcPts val="0"/>
              </a:spcAft>
              <a:buClr>
                <a:schemeClr val="dk1"/>
              </a:buClr>
              <a:buSzPts val="1400"/>
              <a:buFont typeface="Trebuchet MS"/>
              <a:buChar char="➢"/>
            </a:pPr>
            <a:r>
              <a:rPr lang="en" sz="1400">
                <a:solidFill>
                  <a:schemeClr val="dk1"/>
                </a:solidFill>
                <a:latin typeface="Trebuchet MS"/>
                <a:ea typeface="Trebuchet MS"/>
                <a:cs typeface="Trebuchet MS"/>
                <a:sym typeface="Trebuchet MS"/>
              </a:rPr>
              <a:t>New version of form required after January 1, 2025. We are not allowed to accept the old version from 2015.</a:t>
            </a:r>
            <a:endParaRPr sz="1400">
              <a:solidFill>
                <a:schemeClr val="dk1"/>
              </a:solidFill>
              <a:latin typeface="Trebuchet MS"/>
              <a:ea typeface="Trebuchet MS"/>
              <a:cs typeface="Trebuchet MS"/>
              <a:sym typeface="Trebuchet MS"/>
            </a:endParaRPr>
          </a:p>
          <a:p>
            <a:pPr indent="0" lvl="0" marL="0" rtl="0" algn="l">
              <a:spcBef>
                <a:spcPts val="800"/>
              </a:spcBef>
              <a:spcAft>
                <a:spcPts val="0"/>
              </a:spcAft>
              <a:buNone/>
            </a:pPr>
            <a:r>
              <a:t/>
            </a:r>
            <a:endParaRPr sz="1400">
              <a:latin typeface="Trebuchet MS"/>
              <a:ea typeface="Trebuchet MS"/>
              <a:cs typeface="Trebuchet MS"/>
              <a:sym typeface="Trebuchet MS"/>
            </a:endParaRPr>
          </a:p>
        </p:txBody>
      </p:sp>
      <p:pic>
        <p:nvPicPr>
          <p:cNvPr id="241" name="Google Shape;241;p48"/>
          <p:cNvPicPr preferRelativeResize="0"/>
          <p:nvPr/>
        </p:nvPicPr>
        <p:blipFill>
          <a:blip r:embed="rId3">
            <a:alphaModFix/>
          </a:blip>
          <a:stretch>
            <a:fillRect/>
          </a:stretch>
        </p:blipFill>
        <p:spPr>
          <a:xfrm>
            <a:off x="1001800" y="1050675"/>
            <a:ext cx="2726875" cy="35708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31"/>
          <p:cNvSpPr txBox="1"/>
          <p:nvPr>
            <p:ph type="title"/>
          </p:nvPr>
        </p:nvSpPr>
        <p:spPr>
          <a:xfrm>
            <a:off x="628650" y="393700"/>
            <a:ext cx="7886700" cy="874316"/>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rgbClr val="8ABE57"/>
              </a:buClr>
              <a:buSzPts val="4500"/>
              <a:buFont typeface="Open Sans"/>
              <a:buNone/>
            </a:pPr>
            <a:r>
              <a:rPr lang="en" sz="3600"/>
              <a:t>Outcomes</a:t>
            </a:r>
            <a:endParaRPr sz="3600"/>
          </a:p>
        </p:txBody>
      </p:sp>
      <p:sp>
        <p:nvSpPr>
          <p:cNvPr id="108" name="Google Shape;108;p31"/>
          <p:cNvSpPr txBox="1"/>
          <p:nvPr>
            <p:ph idx="1" type="body"/>
          </p:nvPr>
        </p:nvSpPr>
        <p:spPr>
          <a:xfrm>
            <a:off x="4120050" y="1511025"/>
            <a:ext cx="3943200" cy="2542500"/>
          </a:xfrm>
          <a:prstGeom prst="rect">
            <a:avLst/>
          </a:prstGeom>
          <a:noFill/>
          <a:ln>
            <a:noFill/>
          </a:ln>
        </p:spPr>
        <p:txBody>
          <a:bodyPr anchorCtr="0" anchor="t" bIns="34275" lIns="68575" spcFirstLastPara="1" rIns="68575" wrap="square" tIns="34275">
            <a:noAutofit/>
          </a:bodyPr>
          <a:lstStyle/>
          <a:p>
            <a:pPr indent="-342900" lvl="0" marL="457200" rtl="0" algn="l">
              <a:lnSpc>
                <a:spcPct val="115000"/>
              </a:lnSpc>
              <a:spcBef>
                <a:spcPts val="0"/>
              </a:spcBef>
              <a:spcAft>
                <a:spcPts val="0"/>
              </a:spcAft>
              <a:buClr>
                <a:schemeClr val="dk1"/>
              </a:buClr>
              <a:buSzPts val="1800"/>
              <a:buFont typeface="Trebuchet MS"/>
              <a:buChar char="➢"/>
            </a:pPr>
            <a:r>
              <a:rPr lang="en" sz="1400">
                <a:solidFill>
                  <a:schemeClr val="dk1"/>
                </a:solidFill>
                <a:latin typeface="Trebuchet MS"/>
                <a:ea typeface="Trebuchet MS"/>
                <a:cs typeface="Trebuchet MS"/>
                <a:sym typeface="Trebuchet MS"/>
              </a:rPr>
              <a:t>To share information about our kindergarten program and Prairie</a:t>
            </a:r>
            <a:endParaRPr sz="1400">
              <a:solidFill>
                <a:schemeClr val="dk1"/>
              </a:solidFill>
              <a:latin typeface="Trebuchet MS"/>
              <a:ea typeface="Trebuchet MS"/>
              <a:cs typeface="Trebuchet MS"/>
              <a:sym typeface="Trebuchet MS"/>
            </a:endParaRPr>
          </a:p>
          <a:p>
            <a:pPr indent="-317500" lvl="0" marL="457200" rtl="0" algn="l">
              <a:lnSpc>
                <a:spcPct val="115000"/>
              </a:lnSpc>
              <a:spcBef>
                <a:spcPts val="0"/>
              </a:spcBef>
              <a:spcAft>
                <a:spcPts val="0"/>
              </a:spcAft>
              <a:buClr>
                <a:schemeClr val="dk1"/>
              </a:buClr>
              <a:buSzPts val="1400"/>
              <a:buFont typeface="Trebuchet MS"/>
              <a:buChar char="➢"/>
            </a:pPr>
            <a:r>
              <a:rPr lang="en" sz="1400">
                <a:solidFill>
                  <a:schemeClr val="dk1"/>
                </a:solidFill>
                <a:latin typeface="Trebuchet MS"/>
                <a:ea typeface="Trebuchet MS"/>
                <a:cs typeface="Trebuchet MS"/>
                <a:sym typeface="Trebuchet MS"/>
              </a:rPr>
              <a:t>To provide parents and guardians an opportunity to ask questions related to our kindergarten program and school</a:t>
            </a:r>
            <a:endParaRPr sz="1400">
              <a:solidFill>
                <a:schemeClr val="dk1"/>
              </a:solidFill>
              <a:latin typeface="Trebuchet MS"/>
              <a:ea typeface="Trebuchet MS"/>
              <a:cs typeface="Trebuchet MS"/>
              <a:sym typeface="Trebuchet MS"/>
            </a:endParaRPr>
          </a:p>
          <a:p>
            <a:pPr indent="-38100" lvl="0" marL="177800" rtl="0" algn="l">
              <a:lnSpc>
                <a:spcPct val="90000"/>
              </a:lnSpc>
              <a:spcBef>
                <a:spcPts val="0"/>
              </a:spcBef>
              <a:spcAft>
                <a:spcPts val="0"/>
              </a:spcAft>
              <a:buClr>
                <a:srgbClr val="595959"/>
              </a:buClr>
              <a:buSzPts val="2100"/>
              <a:buNone/>
            </a:pPr>
            <a:r>
              <a:t/>
            </a:r>
            <a:endParaRPr sz="1400"/>
          </a:p>
        </p:txBody>
      </p:sp>
      <p:pic>
        <p:nvPicPr>
          <p:cNvPr id="109" name="Google Shape;109;p31"/>
          <p:cNvPicPr preferRelativeResize="0"/>
          <p:nvPr/>
        </p:nvPicPr>
        <p:blipFill>
          <a:blip r:embed="rId3">
            <a:alphaModFix/>
          </a:blip>
          <a:stretch>
            <a:fillRect/>
          </a:stretch>
        </p:blipFill>
        <p:spPr>
          <a:xfrm>
            <a:off x="473875" y="996929"/>
            <a:ext cx="3437756" cy="357068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49"/>
          <p:cNvSpPr txBox="1"/>
          <p:nvPr>
            <p:ph type="title"/>
          </p:nvPr>
        </p:nvSpPr>
        <p:spPr>
          <a:xfrm>
            <a:off x="628650" y="393700"/>
            <a:ext cx="7886700" cy="8742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sz="3000"/>
              <a:t>Health Requirements-Immunizations</a:t>
            </a:r>
            <a:endParaRPr sz="3000"/>
          </a:p>
        </p:txBody>
      </p:sp>
      <p:sp>
        <p:nvSpPr>
          <p:cNvPr id="247" name="Google Shape;247;p49"/>
          <p:cNvSpPr txBox="1"/>
          <p:nvPr>
            <p:ph idx="1" type="body"/>
          </p:nvPr>
        </p:nvSpPr>
        <p:spPr>
          <a:xfrm>
            <a:off x="628650" y="1369225"/>
            <a:ext cx="4562100" cy="3278700"/>
          </a:xfrm>
          <a:prstGeom prst="rect">
            <a:avLst/>
          </a:prstGeom>
        </p:spPr>
        <p:txBody>
          <a:bodyPr anchorCtr="0" anchor="t" bIns="34275" lIns="68575" spcFirstLastPara="1" rIns="68575" wrap="square" tIns="34275">
            <a:noAutofit/>
          </a:bodyPr>
          <a:lstStyle/>
          <a:p>
            <a:pPr indent="-355600" lvl="0" marL="457200" rtl="0" algn="l">
              <a:lnSpc>
                <a:spcPct val="115000"/>
              </a:lnSpc>
              <a:spcBef>
                <a:spcPts val="0"/>
              </a:spcBef>
              <a:spcAft>
                <a:spcPts val="0"/>
              </a:spcAft>
              <a:buSzPts val="2000"/>
              <a:buFont typeface="Trebuchet MS"/>
              <a:buChar char="★"/>
            </a:pPr>
            <a:r>
              <a:rPr lang="en" sz="1600">
                <a:solidFill>
                  <a:schemeClr val="dk1"/>
                </a:solidFill>
                <a:latin typeface="Trebuchet MS"/>
                <a:ea typeface="Trebuchet MS"/>
                <a:cs typeface="Trebuchet MS"/>
                <a:sym typeface="Trebuchet MS"/>
              </a:rPr>
              <a:t>Health history portion </a:t>
            </a:r>
            <a:r>
              <a:rPr lang="en" sz="1600" u="sng">
                <a:solidFill>
                  <a:schemeClr val="dk1"/>
                </a:solidFill>
                <a:latin typeface="Trebuchet MS"/>
                <a:ea typeface="Trebuchet MS"/>
                <a:cs typeface="Trebuchet MS"/>
                <a:sym typeface="Trebuchet MS"/>
              </a:rPr>
              <a:t>must</a:t>
            </a:r>
            <a:r>
              <a:rPr lang="en" sz="1600">
                <a:solidFill>
                  <a:schemeClr val="dk1"/>
                </a:solidFill>
                <a:latin typeface="Trebuchet MS"/>
                <a:ea typeface="Trebuchet MS"/>
                <a:cs typeface="Trebuchet MS"/>
                <a:sym typeface="Trebuchet MS"/>
              </a:rPr>
              <a:t> be completed and signed by parent for physical to be valid.</a:t>
            </a:r>
            <a:endParaRPr sz="1600">
              <a:solidFill>
                <a:schemeClr val="dk1"/>
              </a:solidFill>
              <a:latin typeface="Trebuchet MS"/>
              <a:ea typeface="Trebuchet MS"/>
              <a:cs typeface="Trebuchet MS"/>
              <a:sym typeface="Trebuchet MS"/>
            </a:endParaRPr>
          </a:p>
          <a:p>
            <a:pPr indent="0" lvl="0" marL="0" rtl="0" algn="l">
              <a:lnSpc>
                <a:spcPct val="115000"/>
              </a:lnSpc>
              <a:spcBef>
                <a:spcPts val="0"/>
              </a:spcBef>
              <a:spcAft>
                <a:spcPts val="0"/>
              </a:spcAft>
              <a:buNone/>
            </a:pPr>
            <a:r>
              <a:t/>
            </a:r>
            <a:endParaRPr sz="1600">
              <a:solidFill>
                <a:schemeClr val="dk1"/>
              </a:solidFill>
              <a:latin typeface="Trebuchet MS"/>
              <a:ea typeface="Trebuchet MS"/>
              <a:cs typeface="Trebuchet MS"/>
              <a:sym typeface="Trebuchet MS"/>
            </a:endParaRPr>
          </a:p>
          <a:p>
            <a:pPr indent="-330200" lvl="0" marL="457200" rtl="0" algn="l">
              <a:spcBef>
                <a:spcPts val="800"/>
              </a:spcBef>
              <a:spcAft>
                <a:spcPts val="0"/>
              </a:spcAft>
              <a:buSzPts val="1600"/>
              <a:buFont typeface="Trebuchet MS"/>
              <a:buChar char="★"/>
            </a:pPr>
            <a:r>
              <a:rPr lang="en" sz="1600">
                <a:latin typeface="Trebuchet MS"/>
                <a:ea typeface="Trebuchet MS"/>
                <a:cs typeface="Trebuchet MS"/>
                <a:sym typeface="Trebuchet MS"/>
              </a:rPr>
              <a:t>Immunizations</a:t>
            </a:r>
            <a:r>
              <a:rPr lang="en" sz="1600">
                <a:latin typeface="Trebuchet MS"/>
                <a:ea typeface="Trebuchet MS"/>
                <a:cs typeface="Trebuchet MS"/>
                <a:sym typeface="Trebuchet MS"/>
              </a:rPr>
              <a:t> must be up-to-date and verified by a </a:t>
            </a:r>
            <a:r>
              <a:rPr lang="en" sz="1600">
                <a:latin typeface="Trebuchet MS"/>
                <a:ea typeface="Trebuchet MS"/>
                <a:cs typeface="Trebuchet MS"/>
                <a:sym typeface="Trebuchet MS"/>
              </a:rPr>
              <a:t>healthcare</a:t>
            </a:r>
            <a:r>
              <a:rPr lang="en" sz="1600">
                <a:latin typeface="Trebuchet MS"/>
                <a:ea typeface="Trebuchet MS"/>
                <a:cs typeface="Trebuchet MS"/>
                <a:sym typeface="Trebuchet MS"/>
              </a:rPr>
              <a:t> </a:t>
            </a:r>
            <a:r>
              <a:rPr lang="en" sz="1600">
                <a:latin typeface="Trebuchet MS"/>
                <a:ea typeface="Trebuchet MS"/>
                <a:cs typeface="Trebuchet MS"/>
                <a:sym typeface="Trebuchet MS"/>
              </a:rPr>
              <a:t>practitioner using signature and date</a:t>
            </a:r>
            <a:endParaRPr sz="1600">
              <a:latin typeface="Trebuchet MS"/>
              <a:ea typeface="Trebuchet MS"/>
              <a:cs typeface="Trebuchet MS"/>
              <a:sym typeface="Trebuchet MS"/>
            </a:endParaRPr>
          </a:p>
          <a:p>
            <a:pPr indent="0" lvl="0" marL="0" rtl="0" algn="l">
              <a:spcBef>
                <a:spcPts val="800"/>
              </a:spcBef>
              <a:spcAft>
                <a:spcPts val="0"/>
              </a:spcAft>
              <a:buNone/>
            </a:pPr>
            <a:r>
              <a:t/>
            </a:r>
            <a:endParaRPr sz="1600">
              <a:latin typeface="Trebuchet MS"/>
              <a:ea typeface="Trebuchet MS"/>
              <a:cs typeface="Trebuchet MS"/>
              <a:sym typeface="Trebuchet MS"/>
            </a:endParaRPr>
          </a:p>
          <a:p>
            <a:pPr indent="-330200" lvl="0" marL="457200" rtl="0" algn="l">
              <a:spcBef>
                <a:spcPts val="800"/>
              </a:spcBef>
              <a:spcAft>
                <a:spcPts val="0"/>
              </a:spcAft>
              <a:buSzPts val="1600"/>
              <a:buFont typeface="Trebuchet MS"/>
              <a:buChar char="★"/>
            </a:pPr>
            <a:r>
              <a:rPr lang="en" sz="1600">
                <a:latin typeface="Trebuchet MS"/>
                <a:ea typeface="Trebuchet MS"/>
                <a:cs typeface="Trebuchet MS"/>
                <a:sym typeface="Trebuchet MS"/>
              </a:rPr>
              <a:t>Form can say “see attached” if electronic medical record printout is signed and dated by the practitioner</a:t>
            </a:r>
            <a:endParaRPr sz="1600">
              <a:latin typeface="Trebuchet MS"/>
              <a:ea typeface="Trebuchet MS"/>
              <a:cs typeface="Trebuchet MS"/>
              <a:sym typeface="Trebuchet MS"/>
            </a:endParaRPr>
          </a:p>
        </p:txBody>
      </p:sp>
      <p:pic>
        <p:nvPicPr>
          <p:cNvPr id="248" name="Google Shape;248;p49"/>
          <p:cNvPicPr preferRelativeResize="0"/>
          <p:nvPr/>
        </p:nvPicPr>
        <p:blipFill>
          <a:blip r:embed="rId3">
            <a:alphaModFix/>
          </a:blip>
          <a:stretch>
            <a:fillRect/>
          </a:stretch>
        </p:blipFill>
        <p:spPr>
          <a:xfrm>
            <a:off x="5715625" y="972000"/>
            <a:ext cx="2799725" cy="31333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50"/>
          <p:cNvSpPr txBox="1"/>
          <p:nvPr>
            <p:ph type="title"/>
          </p:nvPr>
        </p:nvSpPr>
        <p:spPr>
          <a:xfrm>
            <a:off x="628650" y="393700"/>
            <a:ext cx="7886700" cy="8742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sz="3000"/>
              <a:t>Health Requirements-Vision Exam</a:t>
            </a:r>
            <a:endParaRPr sz="3000"/>
          </a:p>
        </p:txBody>
      </p:sp>
      <p:sp>
        <p:nvSpPr>
          <p:cNvPr id="254" name="Google Shape;254;p50"/>
          <p:cNvSpPr txBox="1"/>
          <p:nvPr>
            <p:ph idx="1" type="body"/>
          </p:nvPr>
        </p:nvSpPr>
        <p:spPr>
          <a:xfrm>
            <a:off x="628650" y="1369225"/>
            <a:ext cx="3776700" cy="2878800"/>
          </a:xfrm>
          <a:prstGeom prst="rect">
            <a:avLst/>
          </a:prstGeom>
        </p:spPr>
        <p:txBody>
          <a:bodyPr anchorCtr="0" anchor="t" bIns="34275" lIns="68575" spcFirstLastPara="1" rIns="68575" wrap="square" tIns="34275">
            <a:noAutofit/>
          </a:bodyPr>
          <a:lstStyle/>
          <a:p>
            <a:pPr indent="-317500" lvl="0" marL="457200" rtl="0" algn="l">
              <a:lnSpc>
                <a:spcPct val="115000"/>
              </a:lnSpc>
              <a:spcBef>
                <a:spcPts val="700"/>
              </a:spcBef>
              <a:spcAft>
                <a:spcPts val="0"/>
              </a:spcAft>
              <a:buSzPts val="1400"/>
              <a:buFont typeface="Trebuchet MS"/>
              <a:buChar char="★"/>
            </a:pPr>
            <a:r>
              <a:rPr lang="en" sz="1400">
                <a:solidFill>
                  <a:schemeClr val="dk1"/>
                </a:solidFill>
                <a:latin typeface="Trebuchet MS"/>
                <a:ea typeface="Trebuchet MS"/>
                <a:cs typeface="Trebuchet MS"/>
                <a:sym typeface="Trebuchet MS"/>
              </a:rPr>
              <a:t>The vision requirement should be fulfilled prior to the first day of school. </a:t>
            </a:r>
            <a:endParaRPr sz="1400">
              <a:solidFill>
                <a:schemeClr val="dk1"/>
              </a:solidFill>
              <a:latin typeface="Trebuchet MS"/>
              <a:ea typeface="Trebuchet MS"/>
              <a:cs typeface="Trebuchet MS"/>
              <a:sym typeface="Trebuchet MS"/>
            </a:endParaRPr>
          </a:p>
          <a:p>
            <a:pPr indent="0" lvl="0" marL="0" rtl="0" algn="l">
              <a:lnSpc>
                <a:spcPct val="115000"/>
              </a:lnSpc>
              <a:spcBef>
                <a:spcPts val="700"/>
              </a:spcBef>
              <a:spcAft>
                <a:spcPts val="0"/>
              </a:spcAft>
              <a:buNone/>
            </a:pPr>
            <a:r>
              <a:t/>
            </a:r>
            <a:endParaRPr sz="1400">
              <a:solidFill>
                <a:schemeClr val="dk1"/>
              </a:solidFill>
              <a:latin typeface="Trebuchet MS"/>
              <a:ea typeface="Trebuchet MS"/>
              <a:cs typeface="Trebuchet MS"/>
              <a:sym typeface="Trebuchet MS"/>
            </a:endParaRPr>
          </a:p>
          <a:p>
            <a:pPr indent="-317500" lvl="0" marL="457200" rtl="0" algn="l">
              <a:lnSpc>
                <a:spcPct val="115000"/>
              </a:lnSpc>
              <a:spcBef>
                <a:spcPts val="700"/>
              </a:spcBef>
              <a:spcAft>
                <a:spcPts val="0"/>
              </a:spcAft>
              <a:buSzPts val="1400"/>
              <a:buFont typeface="Trebuchet MS"/>
              <a:buChar char="★"/>
            </a:pPr>
            <a:r>
              <a:rPr lang="en" sz="1400">
                <a:solidFill>
                  <a:schemeClr val="dk1"/>
                </a:solidFill>
                <a:latin typeface="Trebuchet MS"/>
                <a:ea typeface="Trebuchet MS"/>
                <a:cs typeface="Trebuchet MS"/>
                <a:sym typeface="Trebuchet MS"/>
              </a:rPr>
              <a:t>Exam must be performed within 1 year prior to the first day of school </a:t>
            </a:r>
            <a:r>
              <a:rPr lang="en" sz="1400">
                <a:solidFill>
                  <a:srgbClr val="8ABE57"/>
                </a:solidFill>
                <a:latin typeface="Trebuchet MS"/>
                <a:ea typeface="Trebuchet MS"/>
                <a:cs typeface="Trebuchet MS"/>
                <a:sym typeface="Trebuchet MS"/>
              </a:rPr>
              <a:t>(on or after 8/14/24).</a:t>
            </a:r>
            <a:endParaRPr sz="1400">
              <a:solidFill>
                <a:srgbClr val="8ABE57"/>
              </a:solidFill>
              <a:latin typeface="Trebuchet MS"/>
              <a:ea typeface="Trebuchet MS"/>
              <a:cs typeface="Trebuchet MS"/>
              <a:sym typeface="Trebuchet MS"/>
            </a:endParaRPr>
          </a:p>
          <a:p>
            <a:pPr indent="0" lvl="0" marL="457200" rtl="0" algn="l">
              <a:lnSpc>
                <a:spcPct val="115000"/>
              </a:lnSpc>
              <a:spcBef>
                <a:spcPts val="700"/>
              </a:spcBef>
              <a:spcAft>
                <a:spcPts val="0"/>
              </a:spcAft>
              <a:buNone/>
            </a:pPr>
            <a:r>
              <a:t/>
            </a:r>
            <a:endParaRPr sz="1400">
              <a:solidFill>
                <a:schemeClr val="dk1"/>
              </a:solidFill>
              <a:latin typeface="Trebuchet MS"/>
              <a:ea typeface="Trebuchet MS"/>
              <a:cs typeface="Trebuchet MS"/>
              <a:sym typeface="Trebuchet MS"/>
            </a:endParaRPr>
          </a:p>
          <a:p>
            <a:pPr indent="-317500" lvl="0" marL="457200" rtl="0" algn="l">
              <a:lnSpc>
                <a:spcPct val="115000"/>
              </a:lnSpc>
              <a:spcBef>
                <a:spcPts val="700"/>
              </a:spcBef>
              <a:spcAft>
                <a:spcPts val="0"/>
              </a:spcAft>
              <a:buSzPts val="1400"/>
              <a:buFont typeface="Trebuchet MS"/>
              <a:buChar char="★"/>
            </a:pPr>
            <a:r>
              <a:rPr lang="en" sz="1400">
                <a:solidFill>
                  <a:schemeClr val="dk1"/>
                </a:solidFill>
                <a:latin typeface="Trebuchet MS"/>
                <a:ea typeface="Trebuchet MS"/>
                <a:cs typeface="Trebuchet MS"/>
                <a:sym typeface="Trebuchet MS"/>
              </a:rPr>
              <a:t>To be completed by an licensed optometrist or ophthalmologist.</a:t>
            </a:r>
            <a:endParaRPr sz="1400">
              <a:solidFill>
                <a:schemeClr val="dk1"/>
              </a:solidFill>
              <a:latin typeface="Trebuchet MS"/>
              <a:ea typeface="Trebuchet MS"/>
              <a:cs typeface="Trebuchet MS"/>
              <a:sym typeface="Trebuchet MS"/>
            </a:endParaRPr>
          </a:p>
          <a:p>
            <a:pPr indent="0" lvl="0" marL="457200" rtl="0" algn="l">
              <a:spcBef>
                <a:spcPts val="800"/>
              </a:spcBef>
              <a:spcAft>
                <a:spcPts val="0"/>
              </a:spcAft>
              <a:buNone/>
            </a:pPr>
            <a:r>
              <a:t/>
            </a:r>
            <a:endParaRPr sz="1400">
              <a:latin typeface="Trebuchet MS"/>
              <a:ea typeface="Trebuchet MS"/>
              <a:cs typeface="Trebuchet MS"/>
              <a:sym typeface="Trebuchet MS"/>
            </a:endParaRPr>
          </a:p>
        </p:txBody>
      </p:sp>
      <p:pic>
        <p:nvPicPr>
          <p:cNvPr id="255" name="Google Shape;255;p50"/>
          <p:cNvPicPr preferRelativeResize="0"/>
          <p:nvPr/>
        </p:nvPicPr>
        <p:blipFill>
          <a:blip r:embed="rId3">
            <a:alphaModFix/>
          </a:blip>
          <a:stretch>
            <a:fillRect/>
          </a:stretch>
        </p:blipFill>
        <p:spPr>
          <a:xfrm>
            <a:off x="4658750" y="1549083"/>
            <a:ext cx="3776700" cy="251907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51"/>
          <p:cNvSpPr txBox="1"/>
          <p:nvPr>
            <p:ph type="title"/>
          </p:nvPr>
        </p:nvSpPr>
        <p:spPr>
          <a:xfrm>
            <a:off x="628650" y="393700"/>
            <a:ext cx="7886700" cy="8742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sz="3600"/>
              <a:t>Health Requirements-</a:t>
            </a:r>
            <a:r>
              <a:rPr lang="en" sz="3200"/>
              <a:t>Dental Exam</a:t>
            </a:r>
            <a:endParaRPr sz="3200"/>
          </a:p>
        </p:txBody>
      </p:sp>
      <p:sp>
        <p:nvSpPr>
          <p:cNvPr id="261" name="Google Shape;261;p51"/>
          <p:cNvSpPr txBox="1"/>
          <p:nvPr>
            <p:ph idx="1" type="body"/>
          </p:nvPr>
        </p:nvSpPr>
        <p:spPr>
          <a:xfrm>
            <a:off x="628650" y="1369225"/>
            <a:ext cx="3201900" cy="2878800"/>
          </a:xfrm>
          <a:prstGeom prst="rect">
            <a:avLst/>
          </a:prstGeom>
        </p:spPr>
        <p:txBody>
          <a:bodyPr anchorCtr="0" anchor="t" bIns="34275" lIns="68575" spcFirstLastPara="1" rIns="68575" wrap="square" tIns="34275">
            <a:noAutofit/>
          </a:bodyPr>
          <a:lstStyle/>
          <a:p>
            <a:pPr indent="-317500" lvl="0" marL="457200" rtl="0" algn="l">
              <a:lnSpc>
                <a:spcPct val="115000"/>
              </a:lnSpc>
              <a:spcBef>
                <a:spcPts val="900"/>
              </a:spcBef>
              <a:spcAft>
                <a:spcPts val="0"/>
              </a:spcAft>
              <a:buSzPts val="1400"/>
              <a:buFont typeface="Trebuchet MS"/>
              <a:buChar char="★"/>
            </a:pPr>
            <a:r>
              <a:rPr lang="en" sz="1400">
                <a:solidFill>
                  <a:schemeClr val="dk1"/>
                </a:solidFill>
                <a:latin typeface="Trebuchet MS"/>
                <a:ea typeface="Trebuchet MS"/>
                <a:cs typeface="Trebuchet MS"/>
                <a:sym typeface="Trebuchet MS"/>
              </a:rPr>
              <a:t>Required by May 15, 2026</a:t>
            </a:r>
            <a:endParaRPr sz="1400">
              <a:solidFill>
                <a:schemeClr val="dk1"/>
              </a:solidFill>
              <a:latin typeface="Trebuchet MS"/>
              <a:ea typeface="Trebuchet MS"/>
              <a:cs typeface="Trebuchet MS"/>
              <a:sym typeface="Trebuchet MS"/>
            </a:endParaRPr>
          </a:p>
          <a:p>
            <a:pPr indent="0" lvl="0" marL="457200" rtl="0" algn="l">
              <a:lnSpc>
                <a:spcPct val="115000"/>
              </a:lnSpc>
              <a:spcBef>
                <a:spcPts val="900"/>
              </a:spcBef>
              <a:spcAft>
                <a:spcPts val="0"/>
              </a:spcAft>
              <a:buNone/>
            </a:pPr>
            <a:r>
              <a:t/>
            </a:r>
            <a:endParaRPr sz="1400">
              <a:solidFill>
                <a:schemeClr val="dk1"/>
              </a:solidFill>
              <a:latin typeface="Trebuchet MS"/>
              <a:ea typeface="Trebuchet MS"/>
              <a:cs typeface="Trebuchet MS"/>
              <a:sym typeface="Trebuchet MS"/>
            </a:endParaRPr>
          </a:p>
          <a:p>
            <a:pPr indent="-317500" lvl="0" marL="457200" rtl="0" algn="l">
              <a:lnSpc>
                <a:spcPct val="115000"/>
              </a:lnSpc>
              <a:spcBef>
                <a:spcPts val="900"/>
              </a:spcBef>
              <a:spcAft>
                <a:spcPts val="0"/>
              </a:spcAft>
              <a:buSzPts val="1400"/>
              <a:buFont typeface="Trebuchet MS"/>
              <a:buChar char="★"/>
            </a:pPr>
            <a:r>
              <a:rPr lang="en" sz="1400">
                <a:solidFill>
                  <a:schemeClr val="dk1"/>
                </a:solidFill>
                <a:latin typeface="Trebuchet MS"/>
                <a:ea typeface="Trebuchet MS"/>
                <a:cs typeface="Trebuchet MS"/>
                <a:sym typeface="Trebuchet MS"/>
              </a:rPr>
              <a:t>May be performed any time within the 18-month period prior to the due date </a:t>
            </a:r>
            <a:r>
              <a:rPr lang="en" sz="1400">
                <a:solidFill>
                  <a:srgbClr val="72A404"/>
                </a:solidFill>
                <a:latin typeface="Trebuchet MS"/>
                <a:ea typeface="Trebuchet MS"/>
                <a:cs typeface="Trebuchet MS"/>
                <a:sym typeface="Trebuchet MS"/>
              </a:rPr>
              <a:t>(</a:t>
            </a:r>
            <a:r>
              <a:rPr lang="en" sz="1400">
                <a:solidFill>
                  <a:srgbClr val="72A404"/>
                </a:solidFill>
                <a:latin typeface="Trebuchet MS"/>
                <a:ea typeface="Trebuchet MS"/>
                <a:cs typeface="Trebuchet MS"/>
                <a:sym typeface="Trebuchet MS"/>
              </a:rPr>
              <a:t>November 15, 2024-May 15, 2026). </a:t>
            </a:r>
            <a:endParaRPr sz="1400">
              <a:solidFill>
                <a:srgbClr val="72A404"/>
              </a:solidFill>
              <a:latin typeface="Trebuchet MS"/>
              <a:ea typeface="Trebuchet MS"/>
              <a:cs typeface="Trebuchet MS"/>
              <a:sym typeface="Trebuchet MS"/>
            </a:endParaRPr>
          </a:p>
          <a:p>
            <a:pPr indent="0" lvl="0" marL="0" rtl="0" algn="l">
              <a:lnSpc>
                <a:spcPct val="115000"/>
              </a:lnSpc>
              <a:spcBef>
                <a:spcPts val="700"/>
              </a:spcBef>
              <a:spcAft>
                <a:spcPts val="0"/>
              </a:spcAft>
              <a:buNone/>
            </a:pPr>
            <a:r>
              <a:t/>
            </a:r>
            <a:endParaRPr sz="1400">
              <a:solidFill>
                <a:schemeClr val="dk1"/>
              </a:solidFill>
              <a:latin typeface="Trebuchet MS"/>
              <a:ea typeface="Trebuchet MS"/>
              <a:cs typeface="Trebuchet MS"/>
              <a:sym typeface="Trebuchet MS"/>
            </a:endParaRPr>
          </a:p>
          <a:p>
            <a:pPr indent="0" lvl="0" marL="457200" rtl="0" algn="l">
              <a:spcBef>
                <a:spcPts val="800"/>
              </a:spcBef>
              <a:spcAft>
                <a:spcPts val="0"/>
              </a:spcAft>
              <a:buNone/>
            </a:pPr>
            <a:r>
              <a:t/>
            </a:r>
            <a:endParaRPr sz="1800">
              <a:latin typeface="Trebuchet MS"/>
              <a:ea typeface="Trebuchet MS"/>
              <a:cs typeface="Trebuchet MS"/>
              <a:sym typeface="Trebuchet MS"/>
            </a:endParaRPr>
          </a:p>
        </p:txBody>
      </p:sp>
      <p:pic>
        <p:nvPicPr>
          <p:cNvPr id="262" name="Google Shape;262;p51"/>
          <p:cNvPicPr preferRelativeResize="0"/>
          <p:nvPr/>
        </p:nvPicPr>
        <p:blipFill>
          <a:blip r:embed="rId3">
            <a:alphaModFix/>
          </a:blip>
          <a:stretch>
            <a:fillRect/>
          </a:stretch>
        </p:blipFill>
        <p:spPr>
          <a:xfrm>
            <a:off x="4386975" y="1423624"/>
            <a:ext cx="3887700" cy="25930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52"/>
          <p:cNvSpPr txBox="1"/>
          <p:nvPr>
            <p:ph type="title"/>
          </p:nvPr>
        </p:nvSpPr>
        <p:spPr>
          <a:xfrm>
            <a:off x="628650" y="393700"/>
            <a:ext cx="7886700" cy="8742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sz="3600"/>
              <a:t>Procedures for Ill Students</a:t>
            </a:r>
            <a:endParaRPr sz="3600"/>
          </a:p>
        </p:txBody>
      </p:sp>
      <p:sp>
        <p:nvSpPr>
          <p:cNvPr id="268" name="Google Shape;268;p52"/>
          <p:cNvSpPr txBox="1"/>
          <p:nvPr>
            <p:ph idx="1" type="body"/>
          </p:nvPr>
        </p:nvSpPr>
        <p:spPr>
          <a:xfrm>
            <a:off x="628650" y="1369225"/>
            <a:ext cx="5678700" cy="3121500"/>
          </a:xfrm>
          <a:prstGeom prst="rect">
            <a:avLst/>
          </a:prstGeom>
        </p:spPr>
        <p:txBody>
          <a:bodyPr anchorCtr="0" anchor="t" bIns="34275" lIns="68575" spcFirstLastPara="1" rIns="68575" wrap="square" tIns="34275">
            <a:noAutofit/>
          </a:bodyPr>
          <a:lstStyle/>
          <a:p>
            <a:pPr indent="-342900" lvl="0" marL="457200" rtl="0" algn="l">
              <a:lnSpc>
                <a:spcPct val="115000"/>
              </a:lnSpc>
              <a:spcBef>
                <a:spcPts val="800"/>
              </a:spcBef>
              <a:spcAft>
                <a:spcPts val="0"/>
              </a:spcAft>
              <a:buClr>
                <a:schemeClr val="dk1"/>
              </a:buClr>
              <a:buSzPts val="1800"/>
              <a:buFont typeface="Trebuchet MS"/>
              <a:buChar char="★"/>
            </a:pPr>
            <a:r>
              <a:rPr lang="en" sz="1800">
                <a:solidFill>
                  <a:schemeClr val="dk1"/>
                </a:solidFill>
                <a:latin typeface="Trebuchet MS"/>
                <a:ea typeface="Trebuchet MS"/>
                <a:cs typeface="Trebuchet MS"/>
                <a:sym typeface="Trebuchet MS"/>
              </a:rPr>
              <a:t>Fever:  A temperature of </a:t>
            </a:r>
            <a:r>
              <a:rPr lang="en" sz="1800">
                <a:solidFill>
                  <a:srgbClr val="8ABE57"/>
                </a:solidFill>
                <a:latin typeface="Trebuchet MS"/>
                <a:ea typeface="Trebuchet MS"/>
                <a:cs typeface="Trebuchet MS"/>
                <a:sym typeface="Trebuchet MS"/>
              </a:rPr>
              <a:t>100.4 degrees</a:t>
            </a:r>
            <a:r>
              <a:rPr lang="en" sz="1800">
                <a:solidFill>
                  <a:schemeClr val="dk1"/>
                </a:solidFill>
                <a:latin typeface="Trebuchet MS"/>
                <a:ea typeface="Trebuchet MS"/>
                <a:cs typeface="Trebuchet MS"/>
                <a:sym typeface="Trebuchet MS"/>
              </a:rPr>
              <a:t> Fahrenheit is considered a fever </a:t>
            </a:r>
            <a:r>
              <a:rPr lang="en" sz="1800">
                <a:solidFill>
                  <a:srgbClr val="8ABE57"/>
                </a:solidFill>
                <a:latin typeface="Trebuchet MS"/>
                <a:ea typeface="Trebuchet MS"/>
                <a:cs typeface="Trebuchet MS"/>
                <a:sym typeface="Trebuchet MS"/>
              </a:rPr>
              <a:t>(24 hr rule)</a:t>
            </a:r>
            <a:endParaRPr sz="1800">
              <a:solidFill>
                <a:srgbClr val="8ABE57"/>
              </a:solidFill>
              <a:latin typeface="Trebuchet MS"/>
              <a:ea typeface="Trebuchet MS"/>
              <a:cs typeface="Trebuchet MS"/>
              <a:sym typeface="Trebuchet MS"/>
            </a:endParaRPr>
          </a:p>
          <a:p>
            <a:pPr indent="-342900" lvl="0" marL="457200" rtl="0" algn="l">
              <a:lnSpc>
                <a:spcPct val="115000"/>
              </a:lnSpc>
              <a:spcBef>
                <a:spcPts val="0"/>
              </a:spcBef>
              <a:spcAft>
                <a:spcPts val="0"/>
              </a:spcAft>
              <a:buClr>
                <a:schemeClr val="dk1"/>
              </a:buClr>
              <a:buSzPts val="1800"/>
              <a:buFont typeface="Trebuchet MS"/>
              <a:buChar char="★"/>
            </a:pPr>
            <a:r>
              <a:rPr lang="en" sz="1800">
                <a:solidFill>
                  <a:schemeClr val="dk1"/>
                </a:solidFill>
                <a:latin typeface="Trebuchet MS"/>
                <a:ea typeface="Trebuchet MS"/>
                <a:cs typeface="Trebuchet MS"/>
                <a:sym typeface="Trebuchet MS"/>
              </a:rPr>
              <a:t>Vomiting/diarrhea </a:t>
            </a:r>
            <a:r>
              <a:rPr lang="en" sz="1800">
                <a:solidFill>
                  <a:srgbClr val="8ABE57"/>
                </a:solidFill>
                <a:latin typeface="Trebuchet MS"/>
                <a:ea typeface="Trebuchet MS"/>
                <a:cs typeface="Trebuchet MS"/>
                <a:sym typeface="Trebuchet MS"/>
              </a:rPr>
              <a:t>(24 hr rule)</a:t>
            </a:r>
            <a:endParaRPr sz="1800">
              <a:solidFill>
                <a:srgbClr val="8ABE57"/>
              </a:solidFill>
              <a:latin typeface="Trebuchet MS"/>
              <a:ea typeface="Trebuchet MS"/>
              <a:cs typeface="Trebuchet MS"/>
              <a:sym typeface="Trebuchet MS"/>
            </a:endParaRPr>
          </a:p>
          <a:p>
            <a:pPr indent="-342900" lvl="0" marL="457200" rtl="0" algn="l">
              <a:lnSpc>
                <a:spcPct val="115000"/>
              </a:lnSpc>
              <a:spcBef>
                <a:spcPts val="0"/>
              </a:spcBef>
              <a:spcAft>
                <a:spcPts val="0"/>
              </a:spcAft>
              <a:buClr>
                <a:schemeClr val="dk1"/>
              </a:buClr>
              <a:buSzPts val="1800"/>
              <a:buFont typeface="Trebuchet MS"/>
              <a:buChar char="★"/>
            </a:pPr>
            <a:r>
              <a:rPr lang="en" sz="1800">
                <a:solidFill>
                  <a:schemeClr val="dk1"/>
                </a:solidFill>
                <a:latin typeface="Trebuchet MS"/>
                <a:ea typeface="Trebuchet MS"/>
                <a:cs typeface="Trebuchet MS"/>
                <a:sym typeface="Trebuchet MS"/>
              </a:rPr>
              <a:t>Undiagnosed Rashes</a:t>
            </a:r>
            <a:endParaRPr sz="1800">
              <a:solidFill>
                <a:schemeClr val="dk1"/>
              </a:solidFill>
              <a:latin typeface="Trebuchet MS"/>
              <a:ea typeface="Trebuchet MS"/>
              <a:cs typeface="Trebuchet MS"/>
              <a:sym typeface="Trebuchet MS"/>
            </a:endParaRPr>
          </a:p>
          <a:p>
            <a:pPr indent="-342900" lvl="0" marL="457200" rtl="0" algn="l">
              <a:lnSpc>
                <a:spcPct val="115000"/>
              </a:lnSpc>
              <a:spcBef>
                <a:spcPts val="0"/>
              </a:spcBef>
              <a:spcAft>
                <a:spcPts val="0"/>
              </a:spcAft>
              <a:buClr>
                <a:schemeClr val="dk1"/>
              </a:buClr>
              <a:buSzPts val="1800"/>
              <a:buFont typeface="Trebuchet MS"/>
              <a:buChar char="★"/>
            </a:pPr>
            <a:r>
              <a:rPr lang="en" sz="1800">
                <a:solidFill>
                  <a:schemeClr val="dk1"/>
                </a:solidFill>
                <a:latin typeface="Trebuchet MS"/>
                <a:ea typeface="Trebuchet MS"/>
                <a:cs typeface="Trebuchet MS"/>
                <a:sym typeface="Trebuchet MS"/>
              </a:rPr>
              <a:t>Conjunctivitis (Pink Eye)</a:t>
            </a:r>
            <a:endParaRPr sz="1800">
              <a:solidFill>
                <a:schemeClr val="dk1"/>
              </a:solidFill>
              <a:latin typeface="Trebuchet MS"/>
              <a:ea typeface="Trebuchet MS"/>
              <a:cs typeface="Trebuchet MS"/>
              <a:sym typeface="Trebuchet MS"/>
            </a:endParaRPr>
          </a:p>
          <a:p>
            <a:pPr indent="-342900" lvl="0" marL="457200" rtl="0" algn="l">
              <a:lnSpc>
                <a:spcPct val="115000"/>
              </a:lnSpc>
              <a:spcBef>
                <a:spcPts val="0"/>
              </a:spcBef>
              <a:spcAft>
                <a:spcPts val="0"/>
              </a:spcAft>
              <a:buClr>
                <a:schemeClr val="dk1"/>
              </a:buClr>
              <a:buSzPts val="1800"/>
              <a:buFont typeface="Trebuchet MS"/>
              <a:buChar char="★"/>
            </a:pPr>
            <a:r>
              <a:rPr lang="en" sz="1800">
                <a:solidFill>
                  <a:schemeClr val="dk1"/>
                </a:solidFill>
                <a:latin typeface="Trebuchet MS"/>
                <a:ea typeface="Trebuchet MS"/>
                <a:cs typeface="Trebuchet MS"/>
                <a:sym typeface="Trebuchet MS"/>
              </a:rPr>
              <a:t>Head Injuries </a:t>
            </a:r>
            <a:r>
              <a:rPr lang="en" sz="1800">
                <a:solidFill>
                  <a:srgbClr val="8ABE57"/>
                </a:solidFill>
                <a:latin typeface="Trebuchet MS"/>
                <a:ea typeface="Trebuchet MS"/>
                <a:cs typeface="Trebuchet MS"/>
                <a:sym typeface="Trebuchet MS"/>
              </a:rPr>
              <a:t>(district protocol)</a:t>
            </a:r>
            <a:endParaRPr sz="1800">
              <a:solidFill>
                <a:srgbClr val="8ABE57"/>
              </a:solidFill>
              <a:latin typeface="Trebuchet MS"/>
              <a:ea typeface="Trebuchet MS"/>
              <a:cs typeface="Trebuchet MS"/>
              <a:sym typeface="Trebuchet MS"/>
            </a:endParaRPr>
          </a:p>
          <a:p>
            <a:pPr indent="-342900" lvl="0" marL="457200" rtl="0" algn="l">
              <a:lnSpc>
                <a:spcPct val="115000"/>
              </a:lnSpc>
              <a:spcBef>
                <a:spcPts val="0"/>
              </a:spcBef>
              <a:spcAft>
                <a:spcPts val="0"/>
              </a:spcAft>
              <a:buClr>
                <a:schemeClr val="dk1"/>
              </a:buClr>
              <a:buSzPts val="1800"/>
              <a:buFont typeface="Trebuchet MS"/>
              <a:buChar char="★"/>
            </a:pPr>
            <a:r>
              <a:rPr lang="en" sz="1800">
                <a:solidFill>
                  <a:schemeClr val="dk1"/>
                </a:solidFill>
                <a:latin typeface="Trebuchet MS"/>
                <a:ea typeface="Trebuchet MS"/>
                <a:cs typeface="Trebuchet MS"/>
                <a:sym typeface="Trebuchet MS"/>
              </a:rPr>
              <a:t>Medication </a:t>
            </a:r>
            <a:r>
              <a:rPr lang="en" sz="1800">
                <a:solidFill>
                  <a:srgbClr val="8ABE57"/>
                </a:solidFill>
                <a:latin typeface="Trebuchet MS"/>
                <a:ea typeface="Trebuchet MS"/>
                <a:cs typeface="Trebuchet MS"/>
                <a:sym typeface="Trebuchet MS"/>
              </a:rPr>
              <a:t>(all need Doctor’s orders/form, cough drops permission on online registration)</a:t>
            </a:r>
            <a:endParaRPr sz="1800">
              <a:solidFill>
                <a:srgbClr val="8ABE57"/>
              </a:solidFill>
              <a:latin typeface="Trebuchet MS"/>
              <a:ea typeface="Trebuchet MS"/>
              <a:cs typeface="Trebuchet MS"/>
              <a:sym typeface="Trebuchet MS"/>
            </a:endParaRPr>
          </a:p>
          <a:p>
            <a:pPr indent="-342900" lvl="0" marL="457200" rtl="0" algn="l">
              <a:lnSpc>
                <a:spcPct val="115000"/>
              </a:lnSpc>
              <a:spcBef>
                <a:spcPts val="0"/>
              </a:spcBef>
              <a:spcAft>
                <a:spcPts val="0"/>
              </a:spcAft>
              <a:buClr>
                <a:schemeClr val="dk1"/>
              </a:buClr>
              <a:buSzPts val="1800"/>
              <a:buFont typeface="Trebuchet MS"/>
              <a:buChar char="★"/>
            </a:pPr>
            <a:r>
              <a:rPr lang="en" sz="1800">
                <a:solidFill>
                  <a:schemeClr val="dk1"/>
                </a:solidFill>
                <a:latin typeface="Trebuchet MS"/>
                <a:ea typeface="Trebuchet MS"/>
                <a:cs typeface="Trebuchet MS"/>
                <a:sym typeface="Trebuchet MS"/>
              </a:rPr>
              <a:t>Emergency Contacts </a:t>
            </a:r>
            <a:r>
              <a:rPr lang="en" sz="1800">
                <a:solidFill>
                  <a:srgbClr val="8ABE57"/>
                </a:solidFill>
                <a:latin typeface="Trebuchet MS"/>
                <a:ea typeface="Trebuchet MS"/>
                <a:cs typeface="Trebuchet MS"/>
                <a:sym typeface="Trebuchet MS"/>
              </a:rPr>
              <a:t>(we call in order)</a:t>
            </a:r>
            <a:endParaRPr sz="1800">
              <a:solidFill>
                <a:srgbClr val="8ABE57"/>
              </a:solidFill>
              <a:latin typeface="Trebuchet MS"/>
              <a:ea typeface="Trebuchet MS"/>
              <a:cs typeface="Trebuchet MS"/>
              <a:sym typeface="Trebuchet MS"/>
            </a:endParaRPr>
          </a:p>
          <a:p>
            <a:pPr indent="0" lvl="0" marL="0" rtl="0" algn="l">
              <a:spcBef>
                <a:spcPts val="800"/>
              </a:spcBef>
              <a:spcAft>
                <a:spcPts val="0"/>
              </a:spcAft>
              <a:buNone/>
            </a:pPr>
            <a:r>
              <a:t/>
            </a:r>
            <a:endParaRPr sz="1800">
              <a:latin typeface="Trebuchet MS"/>
              <a:ea typeface="Trebuchet MS"/>
              <a:cs typeface="Trebuchet MS"/>
              <a:sym typeface="Trebuchet MS"/>
            </a:endParaRPr>
          </a:p>
        </p:txBody>
      </p:sp>
      <p:pic>
        <p:nvPicPr>
          <p:cNvPr id="269" name="Google Shape;269;p52"/>
          <p:cNvPicPr preferRelativeResize="0"/>
          <p:nvPr/>
        </p:nvPicPr>
        <p:blipFill>
          <a:blip r:embed="rId3">
            <a:alphaModFix/>
          </a:blip>
          <a:stretch>
            <a:fillRect/>
          </a:stretch>
        </p:blipFill>
        <p:spPr>
          <a:xfrm>
            <a:off x="6504075" y="2703675"/>
            <a:ext cx="2266450" cy="15117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53"/>
          <p:cNvSpPr txBox="1"/>
          <p:nvPr>
            <p:ph type="title"/>
          </p:nvPr>
        </p:nvSpPr>
        <p:spPr>
          <a:xfrm>
            <a:off x="573600" y="385825"/>
            <a:ext cx="7886700" cy="8742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lang="en"/>
              <a:t>Attendance</a:t>
            </a:r>
            <a:endParaRPr/>
          </a:p>
        </p:txBody>
      </p:sp>
      <p:sp>
        <p:nvSpPr>
          <p:cNvPr id="275" name="Google Shape;275;p53"/>
          <p:cNvSpPr txBox="1"/>
          <p:nvPr>
            <p:ph idx="1" type="body"/>
          </p:nvPr>
        </p:nvSpPr>
        <p:spPr>
          <a:xfrm>
            <a:off x="3429000" y="1369225"/>
            <a:ext cx="5086500" cy="2878800"/>
          </a:xfrm>
          <a:prstGeom prst="rect">
            <a:avLst/>
          </a:prstGeom>
        </p:spPr>
        <p:txBody>
          <a:bodyPr anchorCtr="0" anchor="t" bIns="34275" lIns="68575" spcFirstLastPara="1" rIns="68575" wrap="square" tIns="34275">
            <a:noAutofit/>
          </a:bodyPr>
          <a:lstStyle/>
          <a:p>
            <a:pPr indent="-317500" lvl="0" marL="457200" rtl="0" algn="l">
              <a:lnSpc>
                <a:spcPct val="115000"/>
              </a:lnSpc>
              <a:spcBef>
                <a:spcPts val="700"/>
              </a:spcBef>
              <a:spcAft>
                <a:spcPts val="0"/>
              </a:spcAft>
              <a:buSzPts val="1400"/>
              <a:buFont typeface="Trebuchet MS"/>
              <a:buChar char="★"/>
            </a:pPr>
            <a:r>
              <a:rPr lang="en" sz="1400" u="sng">
                <a:solidFill>
                  <a:schemeClr val="dk1"/>
                </a:solidFill>
                <a:latin typeface="Trebuchet MS"/>
                <a:ea typeface="Trebuchet MS"/>
                <a:cs typeface="Trebuchet MS"/>
                <a:sym typeface="Trebuchet MS"/>
              </a:rPr>
              <a:t>ALL</a:t>
            </a:r>
            <a:r>
              <a:rPr lang="en" sz="1400">
                <a:solidFill>
                  <a:schemeClr val="dk1"/>
                </a:solidFill>
                <a:latin typeface="Trebuchet MS"/>
                <a:ea typeface="Trebuchet MS"/>
                <a:cs typeface="Trebuchet MS"/>
                <a:sym typeface="Trebuchet MS"/>
              </a:rPr>
              <a:t> absences </a:t>
            </a:r>
            <a:r>
              <a:rPr lang="en" sz="1400" u="sng">
                <a:solidFill>
                  <a:schemeClr val="dk1"/>
                </a:solidFill>
                <a:latin typeface="Trebuchet MS"/>
                <a:ea typeface="Trebuchet MS"/>
                <a:cs typeface="Trebuchet MS"/>
                <a:sym typeface="Trebuchet MS"/>
              </a:rPr>
              <a:t>MUST</a:t>
            </a:r>
            <a:r>
              <a:rPr lang="en" sz="1400">
                <a:solidFill>
                  <a:schemeClr val="dk1"/>
                </a:solidFill>
                <a:latin typeface="Trebuchet MS"/>
                <a:ea typeface="Trebuchet MS"/>
                <a:cs typeface="Trebuchet MS"/>
                <a:sym typeface="Trebuchet MS"/>
              </a:rPr>
              <a:t> be called into the health office by </a:t>
            </a:r>
            <a:r>
              <a:rPr lang="en" sz="1400">
                <a:solidFill>
                  <a:srgbClr val="8ABE57"/>
                </a:solidFill>
                <a:latin typeface="Trebuchet MS"/>
                <a:ea typeface="Trebuchet MS"/>
                <a:cs typeface="Trebuchet MS"/>
                <a:sym typeface="Trebuchet MS"/>
              </a:rPr>
              <a:t>10:00 AM</a:t>
            </a:r>
            <a:r>
              <a:rPr lang="en" sz="1400">
                <a:solidFill>
                  <a:schemeClr val="dk1"/>
                </a:solidFill>
                <a:latin typeface="Trebuchet MS"/>
                <a:ea typeface="Trebuchet MS"/>
                <a:cs typeface="Trebuchet MS"/>
                <a:sym typeface="Trebuchet MS"/>
              </a:rPr>
              <a:t> on the </a:t>
            </a:r>
            <a:r>
              <a:rPr lang="en" sz="1400">
                <a:solidFill>
                  <a:srgbClr val="8ABE57"/>
                </a:solidFill>
                <a:latin typeface="Trebuchet MS"/>
                <a:ea typeface="Trebuchet MS"/>
                <a:cs typeface="Trebuchet MS"/>
                <a:sym typeface="Trebuchet MS"/>
              </a:rPr>
              <a:t>attendance line (630-420-6350)</a:t>
            </a:r>
            <a:r>
              <a:rPr lang="en" sz="1400">
                <a:solidFill>
                  <a:schemeClr val="dk1"/>
                </a:solidFill>
                <a:latin typeface="Trebuchet MS"/>
                <a:ea typeface="Trebuchet MS"/>
                <a:cs typeface="Trebuchet MS"/>
                <a:sym typeface="Trebuchet MS"/>
              </a:rPr>
              <a:t> or submitted through the </a:t>
            </a:r>
            <a:r>
              <a:rPr lang="en" sz="1400">
                <a:solidFill>
                  <a:srgbClr val="8ABE57"/>
                </a:solidFill>
                <a:latin typeface="Trebuchet MS"/>
                <a:ea typeface="Trebuchet MS"/>
                <a:cs typeface="Trebuchet MS"/>
                <a:sym typeface="Trebuchet MS"/>
              </a:rPr>
              <a:t>Infinite Campus Parent Portal</a:t>
            </a:r>
            <a:endParaRPr sz="1400">
              <a:solidFill>
                <a:srgbClr val="8ABE57"/>
              </a:solidFill>
              <a:latin typeface="Trebuchet MS"/>
              <a:ea typeface="Trebuchet MS"/>
              <a:cs typeface="Trebuchet MS"/>
              <a:sym typeface="Trebuchet MS"/>
            </a:endParaRPr>
          </a:p>
          <a:p>
            <a:pPr indent="0" lvl="0" marL="0" rtl="0" algn="l">
              <a:lnSpc>
                <a:spcPct val="115000"/>
              </a:lnSpc>
              <a:spcBef>
                <a:spcPts val="700"/>
              </a:spcBef>
              <a:spcAft>
                <a:spcPts val="0"/>
              </a:spcAft>
              <a:buNone/>
            </a:pPr>
            <a:r>
              <a:t/>
            </a:r>
            <a:endParaRPr sz="1400">
              <a:solidFill>
                <a:schemeClr val="dk1"/>
              </a:solidFill>
              <a:latin typeface="Trebuchet MS"/>
              <a:ea typeface="Trebuchet MS"/>
              <a:cs typeface="Trebuchet MS"/>
              <a:sym typeface="Trebuchet MS"/>
            </a:endParaRPr>
          </a:p>
          <a:p>
            <a:pPr indent="-317500" lvl="0" marL="457200" rtl="0" algn="l">
              <a:lnSpc>
                <a:spcPct val="115000"/>
              </a:lnSpc>
              <a:spcBef>
                <a:spcPts val="700"/>
              </a:spcBef>
              <a:spcAft>
                <a:spcPts val="0"/>
              </a:spcAft>
              <a:buClr>
                <a:schemeClr val="dk1"/>
              </a:buClr>
              <a:buSzPts val="1400"/>
              <a:buFont typeface="Trebuchet MS"/>
              <a:buChar char="★"/>
            </a:pPr>
            <a:r>
              <a:rPr lang="en" sz="1400">
                <a:solidFill>
                  <a:schemeClr val="dk1"/>
                </a:solidFill>
                <a:latin typeface="Trebuchet MS"/>
                <a:ea typeface="Trebuchet MS"/>
                <a:cs typeface="Trebuchet MS"/>
                <a:sym typeface="Trebuchet MS"/>
              </a:rPr>
              <a:t>If you do not do one of the above, Mrs. Wood will be calling you per state laws and district </a:t>
            </a:r>
            <a:r>
              <a:rPr lang="en" sz="1400">
                <a:solidFill>
                  <a:schemeClr val="dk1"/>
                </a:solidFill>
                <a:latin typeface="Trebuchet MS"/>
                <a:ea typeface="Trebuchet MS"/>
                <a:cs typeface="Trebuchet MS"/>
                <a:sym typeface="Trebuchet MS"/>
              </a:rPr>
              <a:t>protocols</a:t>
            </a:r>
            <a:endParaRPr sz="1400">
              <a:solidFill>
                <a:schemeClr val="dk1"/>
              </a:solidFill>
              <a:latin typeface="Trebuchet MS"/>
              <a:ea typeface="Trebuchet MS"/>
              <a:cs typeface="Trebuchet MS"/>
              <a:sym typeface="Trebuchet MS"/>
            </a:endParaRPr>
          </a:p>
          <a:p>
            <a:pPr indent="0" lvl="0" marL="0" rtl="0" algn="l">
              <a:lnSpc>
                <a:spcPct val="115000"/>
              </a:lnSpc>
              <a:spcBef>
                <a:spcPts val="700"/>
              </a:spcBef>
              <a:spcAft>
                <a:spcPts val="0"/>
              </a:spcAft>
              <a:buNone/>
            </a:pPr>
            <a:r>
              <a:t/>
            </a:r>
            <a:endParaRPr sz="1400">
              <a:solidFill>
                <a:schemeClr val="dk1"/>
              </a:solidFill>
              <a:latin typeface="Trebuchet MS"/>
              <a:ea typeface="Trebuchet MS"/>
              <a:cs typeface="Trebuchet MS"/>
              <a:sym typeface="Trebuchet MS"/>
            </a:endParaRPr>
          </a:p>
          <a:p>
            <a:pPr indent="-317500" lvl="0" marL="457200" rtl="0" algn="l">
              <a:lnSpc>
                <a:spcPct val="115000"/>
              </a:lnSpc>
              <a:spcBef>
                <a:spcPts val="700"/>
              </a:spcBef>
              <a:spcAft>
                <a:spcPts val="0"/>
              </a:spcAft>
              <a:buClr>
                <a:schemeClr val="dk1"/>
              </a:buClr>
              <a:buSzPts val="1400"/>
              <a:buFont typeface="Trebuchet MS"/>
              <a:buChar char="★"/>
            </a:pPr>
            <a:r>
              <a:rPr lang="en" sz="1400">
                <a:solidFill>
                  <a:schemeClr val="dk1"/>
                </a:solidFill>
                <a:latin typeface="Trebuchet MS"/>
                <a:ea typeface="Trebuchet MS"/>
                <a:cs typeface="Trebuchet MS"/>
                <a:sym typeface="Trebuchet MS"/>
              </a:rPr>
              <a:t>Every day of kindergarten is important and attendance habits begin early</a:t>
            </a:r>
            <a:endParaRPr sz="1400">
              <a:solidFill>
                <a:schemeClr val="dk1"/>
              </a:solidFill>
              <a:latin typeface="Trebuchet MS"/>
              <a:ea typeface="Trebuchet MS"/>
              <a:cs typeface="Trebuchet MS"/>
              <a:sym typeface="Trebuchet MS"/>
            </a:endParaRPr>
          </a:p>
        </p:txBody>
      </p:sp>
      <p:pic>
        <p:nvPicPr>
          <p:cNvPr descr="HD wallpaper: classroom, school, student, blue, absence, seat ..." id="276" name="Google Shape;276;p53"/>
          <p:cNvPicPr preferRelativeResize="0"/>
          <p:nvPr/>
        </p:nvPicPr>
        <p:blipFill>
          <a:blip r:embed="rId3">
            <a:alphaModFix/>
          </a:blip>
          <a:stretch>
            <a:fillRect/>
          </a:stretch>
        </p:blipFill>
        <p:spPr>
          <a:xfrm>
            <a:off x="675850" y="1835100"/>
            <a:ext cx="2454300" cy="19470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54"/>
          <p:cNvSpPr txBox="1"/>
          <p:nvPr>
            <p:ph type="title"/>
          </p:nvPr>
        </p:nvSpPr>
        <p:spPr>
          <a:xfrm>
            <a:off x="560850" y="425175"/>
            <a:ext cx="7886700" cy="8742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sz="2400"/>
              <a:t>Students must be HEALTHY to be EDUCATED and EDUCATED to be HEALTHY</a:t>
            </a:r>
            <a:endParaRPr sz="2400"/>
          </a:p>
        </p:txBody>
      </p:sp>
      <p:sp>
        <p:nvSpPr>
          <p:cNvPr id="282" name="Google Shape;282;p54"/>
          <p:cNvSpPr txBox="1"/>
          <p:nvPr>
            <p:ph idx="1" type="body"/>
          </p:nvPr>
        </p:nvSpPr>
        <p:spPr>
          <a:xfrm>
            <a:off x="628650" y="1369225"/>
            <a:ext cx="4404600" cy="3373200"/>
          </a:xfrm>
          <a:prstGeom prst="rect">
            <a:avLst/>
          </a:prstGeom>
        </p:spPr>
        <p:txBody>
          <a:bodyPr anchorCtr="0" anchor="t" bIns="34275" lIns="68575" spcFirstLastPara="1" rIns="68575" wrap="square" tIns="34275">
            <a:noAutofit/>
          </a:bodyPr>
          <a:lstStyle/>
          <a:p>
            <a:pPr indent="-342900" lvl="0" marL="457200" rtl="0" algn="l">
              <a:spcBef>
                <a:spcPts val="800"/>
              </a:spcBef>
              <a:spcAft>
                <a:spcPts val="0"/>
              </a:spcAft>
              <a:buSzPts val="1800"/>
              <a:buFont typeface="Trebuchet MS"/>
              <a:buChar char="★"/>
            </a:pPr>
            <a:r>
              <a:rPr lang="en" sz="1800">
                <a:latin typeface="Trebuchet MS"/>
                <a:ea typeface="Trebuchet MS"/>
                <a:cs typeface="Trebuchet MS"/>
                <a:sym typeface="Trebuchet MS"/>
              </a:rPr>
              <a:t>Working together is ideal!</a:t>
            </a:r>
            <a:endParaRPr sz="1800">
              <a:latin typeface="Trebuchet MS"/>
              <a:ea typeface="Trebuchet MS"/>
              <a:cs typeface="Trebuchet MS"/>
              <a:sym typeface="Trebuchet MS"/>
            </a:endParaRPr>
          </a:p>
          <a:p>
            <a:pPr indent="-342900" lvl="0" marL="457200" rtl="0" algn="l">
              <a:spcBef>
                <a:spcPts val="0"/>
              </a:spcBef>
              <a:spcAft>
                <a:spcPts val="0"/>
              </a:spcAft>
              <a:buSzPts val="1800"/>
              <a:buFont typeface="Trebuchet MS"/>
              <a:buChar char="★"/>
            </a:pPr>
            <a:r>
              <a:rPr lang="en" sz="1800">
                <a:latin typeface="Trebuchet MS"/>
                <a:ea typeface="Trebuchet MS"/>
                <a:cs typeface="Trebuchet MS"/>
                <a:sym typeface="Trebuchet MS"/>
              </a:rPr>
              <a:t>Forms on district website</a:t>
            </a:r>
            <a:endParaRPr sz="1800">
              <a:latin typeface="Trebuchet MS"/>
              <a:ea typeface="Trebuchet MS"/>
              <a:cs typeface="Trebuchet MS"/>
              <a:sym typeface="Trebuchet MS"/>
            </a:endParaRPr>
          </a:p>
          <a:p>
            <a:pPr indent="0" lvl="0" marL="457200" rtl="0" algn="l">
              <a:spcBef>
                <a:spcPts val="800"/>
              </a:spcBef>
              <a:spcAft>
                <a:spcPts val="0"/>
              </a:spcAft>
              <a:buNone/>
            </a:pPr>
            <a:r>
              <a:rPr lang="en" sz="1800">
                <a:solidFill>
                  <a:srgbClr val="8ABE57"/>
                </a:solidFill>
                <a:latin typeface="Trebuchet MS"/>
                <a:ea typeface="Trebuchet MS"/>
                <a:cs typeface="Trebuchet MS"/>
                <a:sym typeface="Trebuchet MS"/>
              </a:rPr>
              <a:t>Departments and Services &lt;Health Services&lt;Health Forms</a:t>
            </a:r>
            <a:endParaRPr sz="1800">
              <a:solidFill>
                <a:srgbClr val="8ABE57"/>
              </a:solidFill>
              <a:latin typeface="Trebuchet MS"/>
              <a:ea typeface="Trebuchet MS"/>
              <a:cs typeface="Trebuchet MS"/>
              <a:sym typeface="Trebuchet MS"/>
            </a:endParaRPr>
          </a:p>
          <a:p>
            <a:pPr indent="-342900" lvl="0" marL="457200" rtl="0" algn="l">
              <a:spcBef>
                <a:spcPts val="800"/>
              </a:spcBef>
              <a:spcAft>
                <a:spcPts val="0"/>
              </a:spcAft>
              <a:buSzPts val="1800"/>
              <a:buFont typeface="Trebuchet MS"/>
              <a:buChar char="★"/>
            </a:pPr>
            <a:r>
              <a:rPr lang="en" sz="1800">
                <a:latin typeface="Trebuchet MS"/>
                <a:ea typeface="Trebuchet MS"/>
                <a:cs typeface="Trebuchet MS"/>
                <a:sym typeface="Trebuchet MS"/>
              </a:rPr>
              <a:t>Please feel free to contact your school nurse with any concerns or questions regarding individual student health situations </a:t>
            </a:r>
            <a:endParaRPr sz="1800">
              <a:latin typeface="Trebuchet MS"/>
              <a:ea typeface="Trebuchet MS"/>
              <a:cs typeface="Trebuchet MS"/>
              <a:sym typeface="Trebuchet MS"/>
            </a:endParaRPr>
          </a:p>
          <a:p>
            <a:pPr indent="0" lvl="0" marL="457200" rtl="0" algn="l">
              <a:spcBef>
                <a:spcPts val="800"/>
              </a:spcBef>
              <a:spcAft>
                <a:spcPts val="0"/>
              </a:spcAft>
              <a:buNone/>
            </a:pPr>
            <a:r>
              <a:rPr lang="en" sz="1800" u="sng">
                <a:solidFill>
                  <a:schemeClr val="hlink"/>
                </a:solidFill>
                <a:latin typeface="Trebuchet MS"/>
                <a:ea typeface="Trebuchet MS"/>
                <a:cs typeface="Trebuchet MS"/>
                <a:sym typeface="Trebuchet MS"/>
                <a:hlinkClick r:id="rId3"/>
              </a:rPr>
              <a:t>jaccardo@naperville203.org</a:t>
            </a:r>
            <a:endParaRPr sz="1800">
              <a:latin typeface="Trebuchet MS"/>
              <a:ea typeface="Trebuchet MS"/>
              <a:cs typeface="Trebuchet MS"/>
              <a:sym typeface="Trebuchet MS"/>
            </a:endParaRPr>
          </a:p>
          <a:p>
            <a:pPr indent="0" lvl="0" marL="457200" rtl="0" algn="l">
              <a:spcBef>
                <a:spcPts val="800"/>
              </a:spcBef>
              <a:spcAft>
                <a:spcPts val="0"/>
              </a:spcAft>
              <a:buNone/>
            </a:pPr>
            <a:r>
              <a:rPr lang="en" sz="1800">
                <a:latin typeface="Trebuchet MS"/>
                <a:ea typeface="Trebuchet MS"/>
                <a:cs typeface="Trebuchet MS"/>
                <a:sym typeface="Trebuchet MS"/>
              </a:rPr>
              <a:t>630-637-4031</a:t>
            </a:r>
            <a:endParaRPr sz="1800">
              <a:latin typeface="Trebuchet MS"/>
              <a:ea typeface="Trebuchet MS"/>
              <a:cs typeface="Trebuchet MS"/>
              <a:sym typeface="Trebuchet MS"/>
            </a:endParaRPr>
          </a:p>
          <a:p>
            <a:pPr indent="0" lvl="0" marL="0" rtl="0" algn="l">
              <a:spcBef>
                <a:spcPts val="800"/>
              </a:spcBef>
              <a:spcAft>
                <a:spcPts val="0"/>
              </a:spcAft>
              <a:buNone/>
            </a:pPr>
            <a:r>
              <a:t/>
            </a:r>
            <a:endParaRPr sz="1800">
              <a:latin typeface="Trebuchet MS"/>
              <a:ea typeface="Trebuchet MS"/>
              <a:cs typeface="Trebuchet MS"/>
              <a:sym typeface="Trebuchet MS"/>
            </a:endParaRPr>
          </a:p>
        </p:txBody>
      </p:sp>
      <p:pic>
        <p:nvPicPr>
          <p:cNvPr id="283" name="Google Shape;283;p54"/>
          <p:cNvPicPr preferRelativeResize="0"/>
          <p:nvPr/>
        </p:nvPicPr>
        <p:blipFill rotWithShape="1">
          <a:blip r:embed="rId4">
            <a:alphaModFix/>
          </a:blip>
          <a:srcRect b="0" l="0" r="0" t="0"/>
          <a:stretch/>
        </p:blipFill>
        <p:spPr>
          <a:xfrm>
            <a:off x="5505275" y="1895400"/>
            <a:ext cx="2942275" cy="20981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pic>
        <p:nvPicPr>
          <p:cNvPr id="289" name="Google Shape;289;p55"/>
          <p:cNvPicPr preferRelativeResize="0"/>
          <p:nvPr/>
        </p:nvPicPr>
        <p:blipFill rotWithShape="1">
          <a:blip r:embed="rId3">
            <a:alphaModFix/>
          </a:blip>
          <a:srcRect b="0" l="0" r="0" t="0"/>
          <a:stretch/>
        </p:blipFill>
        <p:spPr>
          <a:xfrm>
            <a:off x="215797" y="271887"/>
            <a:ext cx="1529530" cy="799166"/>
          </a:xfrm>
          <a:prstGeom prst="rect">
            <a:avLst/>
          </a:prstGeom>
          <a:noFill/>
          <a:ln>
            <a:noFill/>
          </a:ln>
        </p:spPr>
      </p:pic>
      <p:sp>
        <p:nvSpPr>
          <p:cNvPr id="290" name="Google Shape;290;p55"/>
          <p:cNvSpPr/>
          <p:nvPr/>
        </p:nvSpPr>
        <p:spPr>
          <a:xfrm>
            <a:off x="1003500" y="1071044"/>
            <a:ext cx="6509700" cy="2834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1800">
                <a:latin typeface="Calibri"/>
                <a:ea typeface="Calibri"/>
                <a:cs typeface="Calibri"/>
                <a:sym typeface="Calibri"/>
              </a:rPr>
              <a:t>The Association's purpose has been to promote </a:t>
            </a:r>
            <a:endParaRPr>
              <a:latin typeface="Calibri"/>
              <a:ea typeface="Calibri"/>
              <a:cs typeface="Calibri"/>
              <a:sym typeface="Calibri"/>
            </a:endParaRPr>
          </a:p>
          <a:p>
            <a:pPr indent="0" lvl="0" marL="0" marR="0" rtl="0" algn="l">
              <a:spcBef>
                <a:spcPts val="0"/>
              </a:spcBef>
              <a:spcAft>
                <a:spcPts val="0"/>
              </a:spcAft>
              <a:buNone/>
            </a:pPr>
            <a:r>
              <a:rPr b="1" lang="en" sz="1800">
                <a:latin typeface="Calibri"/>
                <a:ea typeface="Calibri"/>
                <a:cs typeface="Calibri"/>
                <a:sym typeface="Calibri"/>
              </a:rPr>
              <a:t>closer cooperation and understanding between schools and the</a:t>
            </a:r>
            <a:endParaRPr>
              <a:latin typeface="Calibri"/>
              <a:ea typeface="Calibri"/>
              <a:cs typeface="Calibri"/>
              <a:sym typeface="Calibri"/>
            </a:endParaRPr>
          </a:p>
          <a:p>
            <a:pPr indent="0" lvl="0" marL="0" marR="0" rtl="0" algn="l">
              <a:spcBef>
                <a:spcPts val="0"/>
              </a:spcBef>
              <a:spcAft>
                <a:spcPts val="0"/>
              </a:spcAft>
              <a:buNone/>
            </a:pPr>
            <a:r>
              <a:rPr b="1" lang="en" sz="1800">
                <a:latin typeface="Calibri"/>
                <a:ea typeface="Calibri"/>
                <a:cs typeface="Calibri"/>
                <a:sym typeface="Calibri"/>
              </a:rPr>
              <a:t>home. All Prairie parents, teachers, and staff are automatically considered members of the Association. </a:t>
            </a:r>
            <a:endParaRPr>
              <a:latin typeface="Calibri"/>
              <a:ea typeface="Calibri"/>
              <a:cs typeface="Calibri"/>
              <a:sym typeface="Calibri"/>
            </a:endParaRPr>
          </a:p>
          <a:p>
            <a:pPr indent="0" lvl="0" marL="0" marR="0" rtl="0" algn="l">
              <a:spcBef>
                <a:spcPts val="0"/>
              </a:spcBef>
              <a:spcAft>
                <a:spcPts val="0"/>
              </a:spcAft>
              <a:buNone/>
            </a:pPr>
            <a:r>
              <a:t/>
            </a:r>
            <a:endParaRPr b="1" sz="1800">
              <a:latin typeface="Calibri"/>
              <a:ea typeface="Calibri"/>
              <a:cs typeface="Calibri"/>
              <a:sym typeface="Calibri"/>
            </a:endParaRPr>
          </a:p>
          <a:p>
            <a:pPr indent="0" lvl="0" marL="0" marR="0" rtl="0" algn="l">
              <a:spcBef>
                <a:spcPts val="0"/>
              </a:spcBef>
              <a:spcAft>
                <a:spcPts val="0"/>
              </a:spcAft>
              <a:buNone/>
            </a:pPr>
            <a:r>
              <a:rPr b="1" lang="en" sz="1800">
                <a:latin typeface="Calibri"/>
                <a:ea typeface="Calibri"/>
                <a:cs typeface="Calibri"/>
                <a:sym typeface="Calibri"/>
              </a:rPr>
              <a:t>Prairie School is a member of District 203's General Home and School Association, which serves as the coordinating organization for all the schools in District 203. </a:t>
            </a:r>
            <a:endParaRPr>
              <a:latin typeface="Calibri"/>
              <a:ea typeface="Calibri"/>
              <a:cs typeface="Calibri"/>
              <a:sym typeface="Calibri"/>
            </a:endParaRPr>
          </a:p>
          <a:p>
            <a:pPr indent="0" lvl="0" marL="0" marR="0" rtl="0" algn="l">
              <a:spcBef>
                <a:spcPts val="0"/>
              </a:spcBef>
              <a:spcAft>
                <a:spcPts val="0"/>
              </a:spcAft>
              <a:buNone/>
            </a:pPr>
            <a:r>
              <a:t/>
            </a:r>
            <a:endParaRPr b="1" sz="1800">
              <a:latin typeface="Calibri"/>
              <a:ea typeface="Calibri"/>
              <a:cs typeface="Calibri"/>
              <a:sym typeface="Calibri"/>
            </a:endParaRPr>
          </a:p>
          <a:p>
            <a:pPr indent="0" lvl="0" marL="0" marR="0" rtl="0" algn="l">
              <a:spcBef>
                <a:spcPts val="0"/>
              </a:spcBef>
              <a:spcAft>
                <a:spcPts val="0"/>
              </a:spcAft>
              <a:buNone/>
            </a:pPr>
            <a:r>
              <a:rPr b="1" lang="en" sz="1800">
                <a:latin typeface="Calibri"/>
                <a:ea typeface="Calibri"/>
                <a:cs typeface="Calibri"/>
                <a:sym typeface="Calibri"/>
              </a:rPr>
              <a:t>All Prairie parents are welcome to attend our Association meetings</a:t>
            </a:r>
            <a:r>
              <a:rPr lang="en">
                <a:latin typeface="Calibri"/>
                <a:ea typeface="Calibri"/>
                <a:cs typeface="Calibri"/>
                <a:sym typeface="Calibri"/>
              </a:rPr>
              <a:t> </a:t>
            </a:r>
            <a:r>
              <a:rPr b="1" lang="en" sz="1800">
                <a:latin typeface="Calibri"/>
                <a:ea typeface="Calibri"/>
                <a:cs typeface="Calibri"/>
                <a:sym typeface="Calibri"/>
              </a:rPr>
              <a:t>and may locate opportunities to get involved in our many activities</a:t>
            </a:r>
            <a:r>
              <a:rPr lang="en">
                <a:latin typeface="Calibri"/>
                <a:ea typeface="Calibri"/>
                <a:cs typeface="Calibri"/>
                <a:sym typeface="Calibri"/>
              </a:rPr>
              <a:t> </a:t>
            </a:r>
            <a:r>
              <a:rPr b="1" lang="en" sz="1800">
                <a:latin typeface="Calibri"/>
                <a:ea typeface="Calibri"/>
                <a:cs typeface="Calibri"/>
                <a:sym typeface="Calibri"/>
              </a:rPr>
              <a:t>and events held throughout the year on our Home &amp; School website.</a:t>
            </a:r>
            <a:endParaRPr b="1" sz="1800">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56"/>
          <p:cNvSpPr/>
          <p:nvPr/>
        </p:nvSpPr>
        <p:spPr>
          <a:xfrm>
            <a:off x="1194583" y="1899829"/>
            <a:ext cx="6405000" cy="2608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2000">
                <a:latin typeface="Calibri"/>
                <a:ea typeface="Calibri"/>
                <a:cs typeface="Calibri"/>
                <a:sym typeface="Calibri"/>
              </a:rPr>
              <a:t>The School Family Community Partnership (SFCP) is an organization composed of school staff and parent volunteers who work toward providing activities for students, families and community members that enrich the school experience, support the school improvement plan, and are consistent with the frameworks provided by the National Network of Partnership Schools.</a:t>
            </a:r>
            <a:r>
              <a:rPr b="1" lang="en" sz="2000">
                <a:solidFill>
                  <a:srgbClr val="00B050"/>
                </a:solidFill>
                <a:latin typeface="Calibri"/>
                <a:ea typeface="Calibri"/>
                <a:cs typeface="Calibri"/>
                <a:sym typeface="Calibri"/>
              </a:rPr>
              <a:t> </a:t>
            </a:r>
            <a:endParaRPr>
              <a:latin typeface="Calibri"/>
              <a:ea typeface="Calibri"/>
              <a:cs typeface="Calibri"/>
              <a:sym typeface="Calibri"/>
            </a:endParaRPr>
          </a:p>
          <a:p>
            <a:pPr indent="0" lvl="0" marL="0" marR="0" rtl="0" algn="l">
              <a:spcBef>
                <a:spcPts val="0"/>
              </a:spcBef>
              <a:spcAft>
                <a:spcPts val="0"/>
              </a:spcAft>
              <a:buNone/>
            </a:pPr>
            <a:r>
              <a:t/>
            </a:r>
            <a:endParaRPr b="1" sz="2000">
              <a:solidFill>
                <a:schemeClr val="dk1"/>
              </a:solidFill>
              <a:latin typeface="Calibri"/>
              <a:ea typeface="Calibri"/>
              <a:cs typeface="Calibri"/>
              <a:sym typeface="Calibri"/>
            </a:endParaRPr>
          </a:p>
          <a:p>
            <a:pPr indent="0" lvl="0" marL="0" marR="0" rtl="0" algn="l">
              <a:spcBef>
                <a:spcPts val="0"/>
              </a:spcBef>
              <a:spcAft>
                <a:spcPts val="0"/>
              </a:spcAft>
              <a:buNone/>
            </a:pPr>
            <a:r>
              <a:t/>
            </a:r>
            <a:endParaRPr b="1" sz="2000">
              <a:solidFill>
                <a:srgbClr val="002060"/>
              </a:solidFill>
              <a:latin typeface="Calibri"/>
              <a:ea typeface="Calibri"/>
              <a:cs typeface="Calibri"/>
              <a:sym typeface="Calibri"/>
            </a:endParaRPr>
          </a:p>
        </p:txBody>
      </p:sp>
      <p:sp>
        <p:nvSpPr>
          <p:cNvPr id="297" name="Google Shape;297;p56"/>
          <p:cNvSpPr/>
          <p:nvPr/>
        </p:nvSpPr>
        <p:spPr>
          <a:xfrm>
            <a:off x="2482400" y="610263"/>
            <a:ext cx="3441900" cy="438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a:p>
        </p:txBody>
      </p:sp>
      <p:pic>
        <p:nvPicPr>
          <p:cNvPr id="298" name="Google Shape;298;p56"/>
          <p:cNvPicPr preferRelativeResize="0"/>
          <p:nvPr/>
        </p:nvPicPr>
        <p:blipFill>
          <a:blip r:embed="rId3">
            <a:alphaModFix/>
          </a:blip>
          <a:stretch>
            <a:fillRect/>
          </a:stretch>
        </p:blipFill>
        <p:spPr>
          <a:xfrm>
            <a:off x="436700" y="280575"/>
            <a:ext cx="2400300" cy="16192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57"/>
          <p:cNvSpPr txBox="1"/>
          <p:nvPr>
            <p:ph type="ctrTitle"/>
          </p:nvPr>
        </p:nvSpPr>
        <p:spPr>
          <a:xfrm>
            <a:off x="404075" y="256550"/>
            <a:ext cx="7568400" cy="621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Font typeface="Arial"/>
              <a:buNone/>
            </a:pPr>
            <a:r>
              <a:rPr b="1" lang="en" sz="4500">
                <a:latin typeface="Ultra"/>
                <a:ea typeface="Ultra"/>
                <a:cs typeface="Ultra"/>
                <a:sym typeface="Ultra"/>
              </a:rPr>
              <a:t>What I love about</a:t>
            </a:r>
            <a:endParaRPr sz="100"/>
          </a:p>
        </p:txBody>
      </p:sp>
      <p:pic>
        <p:nvPicPr>
          <p:cNvPr id="304" name="Google Shape;304;p57" title="My Video.mp4">
            <a:hlinkClick r:id="rId3"/>
          </p:cNvPr>
          <p:cNvPicPr preferRelativeResize="0"/>
          <p:nvPr/>
        </p:nvPicPr>
        <p:blipFill>
          <a:blip r:embed="rId4">
            <a:alphaModFix/>
          </a:blip>
          <a:stretch>
            <a:fillRect/>
          </a:stretch>
        </p:blipFill>
        <p:spPr>
          <a:xfrm>
            <a:off x="2683763" y="1801475"/>
            <a:ext cx="3776474" cy="3088499"/>
          </a:xfrm>
          <a:prstGeom prst="rect">
            <a:avLst/>
          </a:prstGeom>
          <a:noFill/>
          <a:ln>
            <a:noFill/>
          </a:ln>
        </p:spPr>
      </p:pic>
      <p:pic>
        <p:nvPicPr>
          <p:cNvPr id="305" name="Google Shape;305;p57"/>
          <p:cNvPicPr preferRelativeResize="0"/>
          <p:nvPr/>
        </p:nvPicPr>
        <p:blipFill>
          <a:blip r:embed="rId5">
            <a:alphaModFix/>
          </a:blip>
          <a:stretch>
            <a:fillRect/>
          </a:stretch>
        </p:blipFill>
        <p:spPr>
          <a:xfrm>
            <a:off x="1924250" y="877550"/>
            <a:ext cx="4838700" cy="923925"/>
          </a:xfrm>
          <a:prstGeom prst="rect">
            <a:avLst/>
          </a:prstGeom>
          <a:noFill/>
          <a:ln>
            <a:noFill/>
          </a:ln>
        </p:spPr>
      </p:pic>
      <p:pic>
        <p:nvPicPr>
          <p:cNvPr id="306" name="Google Shape;306;p57"/>
          <p:cNvPicPr preferRelativeResize="0"/>
          <p:nvPr/>
        </p:nvPicPr>
        <p:blipFill>
          <a:blip r:embed="rId6">
            <a:alphaModFix/>
          </a:blip>
          <a:stretch>
            <a:fillRect/>
          </a:stretch>
        </p:blipFill>
        <p:spPr>
          <a:xfrm>
            <a:off x="7225399" y="3478500"/>
            <a:ext cx="1151300" cy="12005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310" name="Shape 310"/>
        <p:cNvGrpSpPr/>
        <p:nvPr/>
      </p:nvGrpSpPr>
      <p:grpSpPr>
        <a:xfrm>
          <a:off x="0" y="0"/>
          <a:ext cx="0" cy="0"/>
          <a:chOff x="0" y="0"/>
          <a:chExt cx="0" cy="0"/>
        </a:xfrm>
      </p:grpSpPr>
      <p:pic>
        <p:nvPicPr>
          <p:cNvPr id="311" name="Google Shape;311;p58"/>
          <p:cNvPicPr preferRelativeResize="0"/>
          <p:nvPr/>
        </p:nvPicPr>
        <p:blipFill>
          <a:blip r:embed="rId3">
            <a:alphaModFix/>
          </a:blip>
          <a:stretch>
            <a:fillRect/>
          </a:stretch>
        </p:blipFill>
        <p:spPr>
          <a:xfrm>
            <a:off x="2363175" y="686600"/>
            <a:ext cx="4253975" cy="3576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32"/>
          <p:cNvSpPr txBox="1"/>
          <p:nvPr>
            <p:ph type="title"/>
          </p:nvPr>
        </p:nvSpPr>
        <p:spPr>
          <a:xfrm>
            <a:off x="628650" y="393700"/>
            <a:ext cx="7886700" cy="8742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sz="3600"/>
              <a:t>What does our kindergarten program offer?</a:t>
            </a:r>
            <a:endParaRPr sz="3600"/>
          </a:p>
          <a:p>
            <a:pPr indent="0" lvl="0" marL="0" rtl="0" algn="l">
              <a:spcBef>
                <a:spcPts val="0"/>
              </a:spcBef>
              <a:spcAft>
                <a:spcPts val="0"/>
              </a:spcAft>
              <a:buNone/>
            </a:pPr>
            <a:r>
              <a:t/>
            </a:r>
            <a:endParaRPr sz="3600"/>
          </a:p>
          <a:p>
            <a:pPr indent="0" lvl="0" marL="0" rtl="0" algn="l">
              <a:spcBef>
                <a:spcPts val="0"/>
              </a:spcBef>
              <a:spcAft>
                <a:spcPts val="0"/>
              </a:spcAft>
              <a:buNone/>
            </a:pPr>
            <a:r>
              <a:t/>
            </a:r>
            <a:endParaRPr sz="3600"/>
          </a:p>
        </p:txBody>
      </p:sp>
      <p:sp>
        <p:nvSpPr>
          <p:cNvPr id="115" name="Google Shape;115;p32"/>
          <p:cNvSpPr txBox="1"/>
          <p:nvPr>
            <p:ph idx="1" type="body"/>
          </p:nvPr>
        </p:nvSpPr>
        <p:spPr>
          <a:xfrm>
            <a:off x="628650" y="1369225"/>
            <a:ext cx="4313400" cy="34548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b="1" lang="en" sz="1100">
                <a:solidFill>
                  <a:schemeClr val="dk1"/>
                </a:solidFill>
                <a:latin typeface="Arial"/>
                <a:ea typeface="Arial"/>
                <a:cs typeface="Arial"/>
                <a:sym typeface="Arial"/>
              </a:rPr>
              <a:t>Excellent  teachers who are dedicated to meeting the needs </a:t>
            </a:r>
            <a:r>
              <a:rPr b="1" lang="en" sz="1100">
                <a:solidFill>
                  <a:schemeClr val="dk1"/>
                </a:solidFill>
                <a:latin typeface="Arial"/>
                <a:ea typeface="Arial"/>
                <a:cs typeface="Arial"/>
                <a:sym typeface="Arial"/>
              </a:rPr>
              <a:t>of young learners</a:t>
            </a:r>
            <a:br>
              <a:rPr b="1" lang="en" sz="1100">
                <a:solidFill>
                  <a:schemeClr val="dk1"/>
                </a:solidFill>
                <a:latin typeface="Arial"/>
                <a:ea typeface="Arial"/>
                <a:cs typeface="Arial"/>
                <a:sym typeface="Arial"/>
              </a:rPr>
            </a:br>
            <a:r>
              <a:rPr lang="en" sz="1100">
                <a:solidFill>
                  <a:schemeClr val="dk1"/>
                </a:solidFill>
                <a:latin typeface="Arial"/>
                <a:ea typeface="Arial"/>
                <a:cs typeface="Arial"/>
                <a:sym typeface="Arial"/>
              </a:rPr>
              <a:t>Our teachers have the skills and experience to support each child’s growth, making sure they are challenged and encouraged at every step.</a:t>
            </a:r>
            <a:br>
              <a:rPr lang="en" sz="1100">
                <a:solidFill>
                  <a:schemeClr val="dk1"/>
                </a:solidFill>
                <a:latin typeface="Arial"/>
                <a:ea typeface="Arial"/>
                <a:cs typeface="Arial"/>
                <a:sym typeface="Arial"/>
              </a:rPr>
            </a:br>
            <a:r>
              <a:rPr b="1" lang="en" sz="1100">
                <a:solidFill>
                  <a:schemeClr val="dk1"/>
                </a:solidFill>
                <a:latin typeface="Arial"/>
                <a:ea typeface="Arial"/>
                <a:cs typeface="Arial"/>
                <a:sym typeface="Arial"/>
              </a:rPr>
              <a:t>High-quality lessons and resources to engage students</a:t>
            </a:r>
            <a:br>
              <a:rPr b="1" lang="en" sz="1100">
                <a:solidFill>
                  <a:schemeClr val="dk1"/>
                </a:solidFill>
                <a:latin typeface="Arial"/>
                <a:ea typeface="Arial"/>
                <a:cs typeface="Arial"/>
                <a:sym typeface="Arial"/>
              </a:rPr>
            </a:br>
            <a:r>
              <a:rPr lang="en" sz="1100">
                <a:solidFill>
                  <a:schemeClr val="dk1"/>
                </a:solidFill>
                <a:latin typeface="Arial"/>
                <a:ea typeface="Arial"/>
                <a:cs typeface="Arial"/>
                <a:sym typeface="Arial"/>
              </a:rPr>
              <a:t>We use carefully selected curriculum and materials that are exciting and engaging, helping children develop important skills and a love for learning.</a:t>
            </a:r>
            <a:br>
              <a:rPr lang="en" sz="1100">
                <a:solidFill>
                  <a:schemeClr val="dk1"/>
                </a:solidFill>
                <a:latin typeface="Arial"/>
                <a:ea typeface="Arial"/>
                <a:cs typeface="Arial"/>
                <a:sym typeface="Arial"/>
              </a:rPr>
            </a:br>
            <a:r>
              <a:rPr b="1" lang="en" sz="1100">
                <a:solidFill>
                  <a:schemeClr val="dk1"/>
                </a:solidFill>
                <a:latin typeface="Arial"/>
                <a:ea typeface="Arial"/>
                <a:cs typeface="Arial"/>
                <a:sym typeface="Arial"/>
              </a:rPr>
              <a:t>Plenty of opportunities for learning and personal growth</a:t>
            </a:r>
            <a:br>
              <a:rPr b="1" lang="en" sz="1100">
                <a:solidFill>
                  <a:schemeClr val="dk1"/>
                </a:solidFill>
                <a:latin typeface="Arial"/>
                <a:ea typeface="Arial"/>
                <a:cs typeface="Arial"/>
                <a:sym typeface="Arial"/>
              </a:rPr>
            </a:br>
            <a:r>
              <a:rPr lang="en" sz="1100">
                <a:solidFill>
                  <a:schemeClr val="dk1"/>
                </a:solidFill>
                <a:latin typeface="Arial"/>
                <a:ea typeface="Arial"/>
                <a:cs typeface="Arial"/>
                <a:sym typeface="Arial"/>
              </a:rPr>
              <a:t>Your child will have many chances to explore, ask questions, and discover new ideas, all while building confidence and growing their abilities.</a:t>
            </a:r>
            <a:br>
              <a:rPr lang="en" sz="1100">
                <a:solidFill>
                  <a:schemeClr val="dk1"/>
                </a:solidFill>
                <a:latin typeface="Arial"/>
                <a:ea typeface="Arial"/>
                <a:cs typeface="Arial"/>
                <a:sym typeface="Arial"/>
              </a:rPr>
            </a:br>
            <a:r>
              <a:rPr b="1" lang="en" sz="1100">
                <a:solidFill>
                  <a:schemeClr val="dk1"/>
                </a:solidFill>
                <a:latin typeface="Arial"/>
                <a:ea typeface="Arial"/>
                <a:cs typeface="Arial"/>
                <a:sym typeface="Arial"/>
              </a:rPr>
              <a:t>A classroom environment that is designed for young children’s development</a:t>
            </a:r>
            <a:br>
              <a:rPr b="1" lang="en" sz="1100">
                <a:solidFill>
                  <a:schemeClr val="dk1"/>
                </a:solidFill>
                <a:latin typeface="Arial"/>
                <a:ea typeface="Arial"/>
                <a:cs typeface="Arial"/>
                <a:sym typeface="Arial"/>
              </a:rPr>
            </a:br>
            <a:r>
              <a:rPr lang="en" sz="1100">
                <a:solidFill>
                  <a:schemeClr val="dk1"/>
                </a:solidFill>
                <a:latin typeface="Arial"/>
                <a:ea typeface="Arial"/>
                <a:cs typeface="Arial"/>
                <a:sym typeface="Arial"/>
              </a:rPr>
              <a:t>The space and activities are set up to support your child’s social, emotional, and academic growth, ensuring they feel safe, valued, and ready to learn.</a:t>
            </a:r>
            <a:endParaRPr sz="1100">
              <a:solidFill>
                <a:schemeClr val="dk1"/>
              </a:solidFill>
              <a:latin typeface="Arial"/>
              <a:ea typeface="Arial"/>
              <a:cs typeface="Arial"/>
              <a:sym typeface="Arial"/>
            </a:endParaRPr>
          </a:p>
          <a:p>
            <a:pPr indent="0" lvl="0" marL="0" rtl="0" algn="l">
              <a:spcBef>
                <a:spcPts val="800"/>
              </a:spcBef>
              <a:spcAft>
                <a:spcPts val="0"/>
              </a:spcAft>
              <a:buNone/>
            </a:pPr>
            <a:r>
              <a:t/>
            </a:r>
            <a:endParaRPr sz="1400">
              <a:solidFill>
                <a:schemeClr val="dk1"/>
              </a:solidFill>
              <a:latin typeface="Trebuchet MS"/>
              <a:ea typeface="Trebuchet MS"/>
              <a:cs typeface="Trebuchet MS"/>
              <a:sym typeface="Trebuchet MS"/>
            </a:endParaRPr>
          </a:p>
        </p:txBody>
      </p:sp>
      <p:pic>
        <p:nvPicPr>
          <p:cNvPr id="116" name="Google Shape;116;p32"/>
          <p:cNvPicPr preferRelativeResize="0"/>
          <p:nvPr/>
        </p:nvPicPr>
        <p:blipFill>
          <a:blip r:embed="rId3">
            <a:alphaModFix/>
          </a:blip>
          <a:stretch>
            <a:fillRect/>
          </a:stretch>
        </p:blipFill>
        <p:spPr>
          <a:xfrm>
            <a:off x="5058775" y="1315875"/>
            <a:ext cx="3456575" cy="259947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pic>
        <p:nvPicPr>
          <p:cNvPr id="317" name="Google Shape;317;p59"/>
          <p:cNvPicPr preferRelativeResize="0"/>
          <p:nvPr/>
        </p:nvPicPr>
        <p:blipFill>
          <a:blip r:embed="rId3">
            <a:alphaModFix/>
          </a:blip>
          <a:stretch>
            <a:fillRect/>
          </a:stretch>
        </p:blipFill>
        <p:spPr>
          <a:xfrm>
            <a:off x="2166075" y="679999"/>
            <a:ext cx="4254575" cy="38132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pic>
        <p:nvPicPr>
          <p:cNvPr id="322" name="Google Shape;322;p60"/>
          <p:cNvPicPr preferRelativeResize="0"/>
          <p:nvPr/>
        </p:nvPicPr>
        <p:blipFill rotWithShape="1">
          <a:blip r:embed="rId3">
            <a:alphaModFix/>
          </a:blip>
          <a:srcRect b="0" l="0" r="0" t="0"/>
          <a:stretch/>
        </p:blipFill>
        <p:spPr>
          <a:xfrm>
            <a:off x="6576761" y="4471589"/>
            <a:ext cx="2137030" cy="373461"/>
          </a:xfrm>
          <a:prstGeom prst="rect">
            <a:avLst/>
          </a:prstGeom>
          <a:noFill/>
          <a:ln>
            <a:noFill/>
          </a:ln>
        </p:spPr>
      </p:pic>
      <p:sp>
        <p:nvSpPr>
          <p:cNvPr id="323" name="Google Shape;323;p60"/>
          <p:cNvSpPr txBox="1"/>
          <p:nvPr>
            <p:ph type="ctrTitle"/>
          </p:nvPr>
        </p:nvSpPr>
        <p:spPr>
          <a:xfrm>
            <a:off x="533449" y="3043722"/>
            <a:ext cx="7861200" cy="1190100"/>
          </a:xfrm>
          <a:prstGeom prst="rect">
            <a:avLst/>
          </a:prstGeom>
          <a:noFill/>
          <a:ln>
            <a:noFill/>
          </a:ln>
        </p:spPr>
        <p:txBody>
          <a:bodyPr anchorCtr="0" anchor="b" bIns="34275" lIns="68575" spcFirstLastPara="1" rIns="68575" wrap="square" tIns="34275">
            <a:noAutofit/>
          </a:bodyPr>
          <a:lstStyle/>
          <a:p>
            <a:pPr indent="0" lvl="0" marL="0" rtl="0" algn="ctr">
              <a:lnSpc>
                <a:spcPct val="90000"/>
              </a:lnSpc>
              <a:spcBef>
                <a:spcPts val="0"/>
              </a:spcBef>
              <a:spcAft>
                <a:spcPts val="0"/>
              </a:spcAft>
              <a:buClr>
                <a:srgbClr val="8ABE57"/>
              </a:buClr>
              <a:buSzPts val="4500"/>
              <a:buFont typeface="Open Sans"/>
              <a:buNone/>
            </a:pPr>
            <a:r>
              <a:rPr b="0" lang="en" sz="6000">
                <a:solidFill>
                  <a:srgbClr val="FFFFFF"/>
                </a:solidFill>
                <a:latin typeface="Trebuchet MS"/>
                <a:ea typeface="Trebuchet MS"/>
                <a:cs typeface="Trebuchet MS"/>
                <a:sym typeface="Trebuchet MS"/>
              </a:rPr>
              <a:t>Questions?</a:t>
            </a:r>
            <a:endParaRPr b="0" sz="6000">
              <a:solidFill>
                <a:srgbClr val="FFFFFF"/>
              </a:solidFill>
              <a:latin typeface="Trebuchet MS"/>
              <a:ea typeface="Trebuchet MS"/>
              <a:cs typeface="Trebuchet MS"/>
              <a:sym typeface="Trebuchet MS"/>
            </a:endParaRPr>
          </a:p>
        </p:txBody>
      </p:sp>
      <p:pic>
        <p:nvPicPr>
          <p:cNvPr id="324" name="Google Shape;324;p60"/>
          <p:cNvPicPr preferRelativeResize="0"/>
          <p:nvPr/>
        </p:nvPicPr>
        <p:blipFill>
          <a:blip r:embed="rId4">
            <a:alphaModFix/>
          </a:blip>
          <a:stretch>
            <a:fillRect/>
          </a:stretch>
        </p:blipFill>
        <p:spPr>
          <a:xfrm>
            <a:off x="3519200" y="738975"/>
            <a:ext cx="1809750" cy="35433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61"/>
          <p:cNvSpPr txBox="1"/>
          <p:nvPr/>
        </p:nvSpPr>
        <p:spPr>
          <a:xfrm>
            <a:off x="1835877" y="2426153"/>
            <a:ext cx="2347783" cy="1030948"/>
          </a:xfrm>
          <a:prstGeom prst="rect">
            <a:avLst/>
          </a:prstGeom>
          <a:noFill/>
          <a:ln>
            <a:noFill/>
          </a:ln>
        </p:spPr>
        <p:txBody>
          <a:bodyPr anchorCtr="0" anchor="t" bIns="34275" lIns="68575" spcFirstLastPara="1" rIns="68575" wrap="square" tIns="34275">
            <a:noAutofit/>
          </a:bodyPr>
          <a:lstStyle/>
          <a:p>
            <a:pPr indent="0" lvl="0" marL="0" marR="0" rtl="0" algn="r">
              <a:lnSpc>
                <a:spcPct val="90000"/>
              </a:lnSpc>
              <a:spcBef>
                <a:spcPts val="0"/>
              </a:spcBef>
              <a:spcAft>
                <a:spcPts val="0"/>
              </a:spcAft>
              <a:buClr>
                <a:srgbClr val="1B435A"/>
              </a:buClr>
              <a:buSzPts val="1500"/>
              <a:buFont typeface="Arial"/>
              <a:buNone/>
            </a:pPr>
            <a:r>
              <a:rPr b="0" i="0" lang="en" sz="1500" u="none" cap="none" strike="noStrike">
                <a:solidFill>
                  <a:srgbClr val="1B435A"/>
                </a:solidFill>
                <a:latin typeface="Open Sans"/>
                <a:ea typeface="Open Sans"/>
                <a:cs typeface="Open Sans"/>
                <a:sym typeface="Open Sans"/>
              </a:rPr>
              <a:t>2</a:t>
            </a:r>
            <a:r>
              <a:rPr i="0" lang="en" sz="1500" u="none" cap="none" strike="noStrike">
                <a:solidFill>
                  <a:srgbClr val="1B435A"/>
                </a:solidFill>
                <a:latin typeface="Trebuchet MS"/>
                <a:ea typeface="Trebuchet MS"/>
                <a:cs typeface="Trebuchet MS"/>
                <a:sym typeface="Trebuchet MS"/>
              </a:rPr>
              <a:t>03 West Hillside Road</a:t>
            </a:r>
            <a:endParaRPr sz="1100">
              <a:latin typeface="Trebuchet MS"/>
              <a:ea typeface="Trebuchet MS"/>
              <a:cs typeface="Trebuchet MS"/>
              <a:sym typeface="Trebuchet MS"/>
            </a:endParaRPr>
          </a:p>
          <a:p>
            <a:pPr indent="0" lvl="0" marL="0" marR="0" rtl="0" algn="r">
              <a:lnSpc>
                <a:spcPct val="90000"/>
              </a:lnSpc>
              <a:spcBef>
                <a:spcPts val="0"/>
              </a:spcBef>
              <a:spcAft>
                <a:spcPts val="0"/>
              </a:spcAft>
              <a:buClr>
                <a:srgbClr val="1B435A"/>
              </a:buClr>
              <a:buSzPts val="1500"/>
              <a:buFont typeface="Arial"/>
              <a:buNone/>
            </a:pPr>
            <a:r>
              <a:rPr i="0" lang="en" sz="1500" u="none" cap="none" strike="noStrike">
                <a:solidFill>
                  <a:srgbClr val="1B435A"/>
                </a:solidFill>
                <a:latin typeface="Trebuchet MS"/>
                <a:ea typeface="Trebuchet MS"/>
                <a:cs typeface="Trebuchet MS"/>
                <a:sym typeface="Trebuchet MS"/>
              </a:rPr>
              <a:t>Naperville, IL 60540</a:t>
            </a:r>
            <a:endParaRPr sz="1100">
              <a:latin typeface="Trebuchet MS"/>
              <a:ea typeface="Trebuchet MS"/>
              <a:cs typeface="Trebuchet MS"/>
              <a:sym typeface="Trebuchet MS"/>
            </a:endParaRPr>
          </a:p>
          <a:p>
            <a:pPr indent="0" lvl="0" marL="0" marR="0" rtl="0" algn="r">
              <a:lnSpc>
                <a:spcPct val="90000"/>
              </a:lnSpc>
              <a:spcBef>
                <a:spcPts val="0"/>
              </a:spcBef>
              <a:spcAft>
                <a:spcPts val="0"/>
              </a:spcAft>
              <a:buClr>
                <a:srgbClr val="1B435A"/>
              </a:buClr>
              <a:buSzPts val="1500"/>
              <a:buFont typeface="Arial"/>
              <a:buNone/>
            </a:pPr>
            <a:r>
              <a:rPr i="0" lang="en" sz="1500" u="none" cap="none" strike="noStrike">
                <a:solidFill>
                  <a:srgbClr val="1B435A"/>
                </a:solidFill>
                <a:latin typeface="Trebuchet MS"/>
                <a:ea typeface="Trebuchet MS"/>
                <a:cs typeface="Trebuchet MS"/>
                <a:sym typeface="Trebuchet MS"/>
              </a:rPr>
              <a:t>(630) 420-6300</a:t>
            </a:r>
            <a:endParaRPr sz="1100">
              <a:latin typeface="Trebuchet MS"/>
              <a:ea typeface="Trebuchet MS"/>
              <a:cs typeface="Trebuchet MS"/>
              <a:sym typeface="Trebuchet MS"/>
            </a:endParaRPr>
          </a:p>
          <a:p>
            <a:pPr indent="0" lvl="0" marL="0" marR="0" rtl="0" algn="r">
              <a:lnSpc>
                <a:spcPct val="90000"/>
              </a:lnSpc>
              <a:spcBef>
                <a:spcPts val="500"/>
              </a:spcBef>
              <a:spcAft>
                <a:spcPts val="0"/>
              </a:spcAft>
              <a:buClr>
                <a:srgbClr val="1B435A"/>
              </a:buClr>
              <a:buSzPts val="1500"/>
              <a:buFont typeface="Arial"/>
              <a:buNone/>
            </a:pPr>
            <a:r>
              <a:rPr b="1" i="0" lang="en" sz="1500" u="none" cap="none" strike="noStrike">
                <a:solidFill>
                  <a:srgbClr val="1B435A"/>
                </a:solidFill>
                <a:latin typeface="Trebuchet MS"/>
                <a:ea typeface="Trebuchet MS"/>
                <a:cs typeface="Trebuchet MS"/>
                <a:sym typeface="Trebuchet MS"/>
              </a:rPr>
              <a:t>Naperville203.org</a:t>
            </a:r>
            <a:endParaRPr sz="1100">
              <a:latin typeface="Trebuchet MS"/>
              <a:ea typeface="Trebuchet MS"/>
              <a:cs typeface="Trebuchet MS"/>
              <a:sym typeface="Trebuchet MS"/>
            </a:endParaRPr>
          </a:p>
        </p:txBody>
      </p:sp>
      <p:pic>
        <p:nvPicPr>
          <p:cNvPr id="330" name="Google Shape;330;p61"/>
          <p:cNvPicPr preferRelativeResize="0"/>
          <p:nvPr/>
        </p:nvPicPr>
        <p:blipFill rotWithShape="1">
          <a:blip r:embed="rId3">
            <a:alphaModFix/>
          </a:blip>
          <a:srcRect b="0" l="0" r="0" t="0"/>
          <a:stretch/>
        </p:blipFill>
        <p:spPr>
          <a:xfrm>
            <a:off x="1881211" y="1126120"/>
            <a:ext cx="4886174" cy="853893"/>
          </a:xfrm>
          <a:prstGeom prst="rect">
            <a:avLst/>
          </a:prstGeom>
          <a:noFill/>
          <a:ln>
            <a:noFill/>
          </a:ln>
        </p:spPr>
      </p:pic>
      <p:grpSp>
        <p:nvGrpSpPr>
          <p:cNvPr id="331" name="Google Shape;331;p61"/>
          <p:cNvGrpSpPr/>
          <p:nvPr/>
        </p:nvGrpSpPr>
        <p:grpSpPr>
          <a:xfrm>
            <a:off x="4407379" y="2319815"/>
            <a:ext cx="4634987" cy="1610676"/>
            <a:chOff x="4090034" y="3694223"/>
            <a:chExt cx="6179983" cy="2147568"/>
          </a:xfrm>
        </p:grpSpPr>
        <p:pic>
          <p:nvPicPr>
            <p:cNvPr id="332" name="Google Shape;332;p61">
              <a:hlinkClick r:id="rId4"/>
            </p:cNvPr>
            <p:cNvPicPr preferRelativeResize="0"/>
            <p:nvPr/>
          </p:nvPicPr>
          <p:blipFill rotWithShape="1">
            <a:blip r:embed="rId5">
              <a:alphaModFix/>
            </a:blip>
            <a:srcRect b="0" l="0" r="0" t="0"/>
            <a:stretch/>
          </p:blipFill>
          <p:spPr>
            <a:xfrm>
              <a:off x="4090034" y="3694223"/>
              <a:ext cx="596583" cy="596583"/>
            </a:xfrm>
            <a:prstGeom prst="rect">
              <a:avLst/>
            </a:prstGeom>
            <a:noFill/>
            <a:ln>
              <a:noFill/>
            </a:ln>
          </p:spPr>
        </p:pic>
        <p:pic>
          <p:nvPicPr>
            <p:cNvPr id="333" name="Google Shape;333;p61"/>
            <p:cNvPicPr preferRelativeResize="0"/>
            <p:nvPr/>
          </p:nvPicPr>
          <p:blipFill rotWithShape="1">
            <a:blip r:embed="rId6">
              <a:alphaModFix/>
            </a:blip>
            <a:srcRect b="0" l="0" r="0" t="0"/>
            <a:stretch/>
          </p:blipFill>
          <p:spPr>
            <a:xfrm>
              <a:off x="4090034" y="5245208"/>
              <a:ext cx="596583" cy="596583"/>
            </a:xfrm>
            <a:prstGeom prst="rect">
              <a:avLst/>
            </a:prstGeom>
            <a:noFill/>
            <a:ln>
              <a:noFill/>
            </a:ln>
          </p:spPr>
        </p:pic>
        <p:pic>
          <p:nvPicPr>
            <p:cNvPr id="334" name="Google Shape;334;p61"/>
            <p:cNvPicPr preferRelativeResize="0"/>
            <p:nvPr/>
          </p:nvPicPr>
          <p:blipFill rotWithShape="1">
            <a:blip r:embed="rId7">
              <a:alphaModFix/>
            </a:blip>
            <a:srcRect b="0" l="0" r="0" t="0"/>
            <a:stretch/>
          </p:blipFill>
          <p:spPr>
            <a:xfrm>
              <a:off x="4090034" y="4209524"/>
              <a:ext cx="596583" cy="596583"/>
            </a:xfrm>
            <a:prstGeom prst="rect">
              <a:avLst/>
            </a:prstGeom>
            <a:noFill/>
            <a:ln>
              <a:noFill/>
            </a:ln>
          </p:spPr>
        </p:pic>
        <p:pic>
          <p:nvPicPr>
            <p:cNvPr id="335" name="Google Shape;335;p61"/>
            <p:cNvPicPr preferRelativeResize="0"/>
            <p:nvPr/>
          </p:nvPicPr>
          <p:blipFill rotWithShape="1">
            <a:blip r:embed="rId8">
              <a:alphaModFix/>
            </a:blip>
            <a:srcRect b="0" l="0" r="0" t="0"/>
            <a:stretch/>
          </p:blipFill>
          <p:spPr>
            <a:xfrm>
              <a:off x="4090034" y="4729907"/>
              <a:ext cx="596583" cy="596583"/>
            </a:xfrm>
            <a:prstGeom prst="rect">
              <a:avLst/>
            </a:prstGeom>
            <a:noFill/>
            <a:ln>
              <a:noFill/>
            </a:ln>
          </p:spPr>
        </p:pic>
        <p:sp>
          <p:nvSpPr>
            <p:cNvPr id="336" name="Google Shape;336;p61"/>
            <p:cNvSpPr txBox="1"/>
            <p:nvPr/>
          </p:nvSpPr>
          <p:spPr>
            <a:xfrm>
              <a:off x="4686617" y="3805307"/>
              <a:ext cx="2125133" cy="369332"/>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i="1" lang="en" sz="1400" u="none" cap="none" strike="noStrike">
                  <a:solidFill>
                    <a:srgbClr val="1B435A"/>
                  </a:solidFill>
                  <a:latin typeface="Trebuchet MS"/>
                  <a:ea typeface="Trebuchet MS"/>
                  <a:cs typeface="Trebuchet MS"/>
                  <a:sym typeface="Trebuchet MS"/>
                </a:rPr>
                <a:t>@Naperville203</a:t>
              </a:r>
              <a:endParaRPr sz="1100">
                <a:latin typeface="Trebuchet MS"/>
                <a:ea typeface="Trebuchet MS"/>
                <a:cs typeface="Trebuchet MS"/>
                <a:sym typeface="Trebuchet MS"/>
              </a:endParaRPr>
            </a:p>
          </p:txBody>
        </p:sp>
        <p:sp>
          <p:nvSpPr>
            <p:cNvPr id="337" name="Google Shape;337;p61"/>
            <p:cNvSpPr txBox="1"/>
            <p:nvPr/>
          </p:nvSpPr>
          <p:spPr>
            <a:xfrm>
              <a:off x="4686617" y="4320608"/>
              <a:ext cx="2125200" cy="3693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i="1" lang="en" sz="1400">
                  <a:solidFill>
                    <a:srgbClr val="1B435A"/>
                  </a:solidFill>
                  <a:latin typeface="Trebuchet MS"/>
                  <a:ea typeface="Trebuchet MS"/>
                  <a:cs typeface="Trebuchet MS"/>
                  <a:sym typeface="Trebuchet MS"/>
                </a:rPr>
                <a:t>@naperville203</a:t>
              </a:r>
              <a:endParaRPr sz="1100">
                <a:latin typeface="Trebuchet MS"/>
                <a:ea typeface="Trebuchet MS"/>
                <a:cs typeface="Trebuchet MS"/>
                <a:sym typeface="Trebuchet MS"/>
              </a:endParaRPr>
            </a:p>
          </p:txBody>
        </p:sp>
        <p:sp>
          <p:nvSpPr>
            <p:cNvPr id="338" name="Google Shape;338;p61"/>
            <p:cNvSpPr txBox="1"/>
            <p:nvPr/>
          </p:nvSpPr>
          <p:spPr>
            <a:xfrm>
              <a:off x="4686630" y="4838503"/>
              <a:ext cx="2733300" cy="3693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i="1" lang="en" sz="1400">
                  <a:solidFill>
                    <a:srgbClr val="1B435A"/>
                  </a:solidFill>
                  <a:latin typeface="Trebuchet MS"/>
                  <a:ea typeface="Trebuchet MS"/>
                  <a:cs typeface="Trebuchet MS"/>
                  <a:sym typeface="Trebuchet MS"/>
                </a:rPr>
                <a:t>@napervilledistrict203</a:t>
              </a:r>
              <a:endParaRPr sz="1100">
                <a:latin typeface="Trebuchet MS"/>
                <a:ea typeface="Trebuchet MS"/>
                <a:cs typeface="Trebuchet MS"/>
                <a:sym typeface="Trebuchet MS"/>
              </a:endParaRPr>
            </a:p>
          </p:txBody>
        </p:sp>
        <p:sp>
          <p:nvSpPr>
            <p:cNvPr id="339" name="Google Shape;339;p61"/>
            <p:cNvSpPr txBox="1"/>
            <p:nvPr/>
          </p:nvSpPr>
          <p:spPr>
            <a:xfrm>
              <a:off x="4745817" y="5356393"/>
              <a:ext cx="5524200" cy="3693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i="1" lang="en" sz="1400">
                  <a:solidFill>
                    <a:srgbClr val="1B435A"/>
                  </a:solidFill>
                  <a:latin typeface="Open Sans"/>
                  <a:ea typeface="Open Sans"/>
                  <a:cs typeface="Open Sans"/>
                  <a:sym typeface="Open Sans"/>
                </a:rPr>
                <a:t>@Naperville Community Unit School District 203</a:t>
              </a:r>
              <a:endParaRPr sz="1100"/>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33"/>
          <p:cNvSpPr txBox="1"/>
          <p:nvPr>
            <p:ph type="ctrTitle"/>
          </p:nvPr>
        </p:nvSpPr>
        <p:spPr>
          <a:xfrm>
            <a:off x="1014250" y="114282"/>
            <a:ext cx="3676800" cy="1892700"/>
          </a:xfrm>
          <a:prstGeom prst="rect">
            <a:avLst/>
          </a:prstGeom>
          <a:noFill/>
          <a:ln>
            <a:noFill/>
          </a:ln>
        </p:spPr>
        <p:txBody>
          <a:bodyPr anchorCtr="0" anchor="b" bIns="34275" lIns="68575" spcFirstLastPara="1" rIns="68575" wrap="square" tIns="34275">
            <a:noAutofit/>
          </a:bodyPr>
          <a:lstStyle/>
          <a:p>
            <a:pPr indent="0" lvl="0" marL="0" rtl="0" algn="ctr">
              <a:spcBef>
                <a:spcPts val="0"/>
              </a:spcBef>
              <a:spcAft>
                <a:spcPts val="0"/>
              </a:spcAft>
              <a:buClr>
                <a:schemeClr val="dk1"/>
              </a:buClr>
              <a:buSzPts val="1100"/>
              <a:buFont typeface="Arial"/>
              <a:buNone/>
            </a:pPr>
            <a:r>
              <a:rPr lang="en" sz="3600">
                <a:solidFill>
                  <a:srgbClr val="FFFFFF"/>
                </a:solidFill>
              </a:rPr>
              <a:t>How do I enroll my child?</a:t>
            </a:r>
            <a:endParaRPr sz="3600">
              <a:solidFill>
                <a:srgbClr val="FFFFFF"/>
              </a:solidFill>
            </a:endParaRPr>
          </a:p>
        </p:txBody>
      </p:sp>
      <p:sp>
        <p:nvSpPr>
          <p:cNvPr id="122" name="Google Shape;122;p33"/>
          <p:cNvSpPr txBox="1"/>
          <p:nvPr>
            <p:ph idx="1" type="subTitle"/>
          </p:nvPr>
        </p:nvSpPr>
        <p:spPr>
          <a:xfrm>
            <a:off x="1215100" y="2506025"/>
            <a:ext cx="3275100" cy="2303700"/>
          </a:xfrm>
          <a:prstGeom prst="rect">
            <a:avLst/>
          </a:prstGeom>
          <a:noFill/>
          <a:ln>
            <a:noFill/>
          </a:ln>
        </p:spPr>
        <p:txBody>
          <a:bodyPr anchorCtr="0" anchor="t" bIns="34275" lIns="68575" spcFirstLastPara="1" rIns="68575" wrap="square" tIns="34275">
            <a:noAutofit/>
          </a:bodyPr>
          <a:lstStyle/>
          <a:p>
            <a:pPr indent="-317500" lvl="0" marL="457200" rtl="0" algn="l">
              <a:lnSpc>
                <a:spcPct val="115000"/>
              </a:lnSpc>
              <a:spcBef>
                <a:spcPts val="700"/>
              </a:spcBef>
              <a:spcAft>
                <a:spcPts val="0"/>
              </a:spcAft>
              <a:buClr>
                <a:srgbClr val="FFFFFF"/>
              </a:buClr>
              <a:buSzPts val="1400"/>
              <a:buFont typeface="Trebuchet MS"/>
              <a:buChar char="●"/>
            </a:pPr>
            <a:r>
              <a:rPr lang="en" sz="1400">
                <a:solidFill>
                  <a:srgbClr val="FFFFFF"/>
                </a:solidFill>
                <a:latin typeface="Trebuchet MS"/>
                <a:ea typeface="Trebuchet MS"/>
                <a:cs typeface="Trebuchet MS"/>
                <a:sym typeface="Trebuchet MS"/>
              </a:rPr>
              <a:t>Click on Enrollment Intake form</a:t>
            </a:r>
            <a:endParaRPr sz="1400">
              <a:solidFill>
                <a:srgbClr val="FFFFFF"/>
              </a:solidFill>
              <a:latin typeface="Trebuchet MS"/>
              <a:ea typeface="Trebuchet MS"/>
              <a:cs typeface="Trebuchet MS"/>
              <a:sym typeface="Trebuchet MS"/>
            </a:endParaRPr>
          </a:p>
          <a:p>
            <a:pPr indent="-317500" lvl="0" marL="457200" rtl="0" algn="l">
              <a:lnSpc>
                <a:spcPct val="115000"/>
              </a:lnSpc>
              <a:spcBef>
                <a:spcPts val="0"/>
              </a:spcBef>
              <a:spcAft>
                <a:spcPts val="0"/>
              </a:spcAft>
              <a:buClr>
                <a:srgbClr val="FFFFFF"/>
              </a:buClr>
              <a:buSzPts val="1400"/>
              <a:buFont typeface="Trebuchet MS"/>
              <a:buChar char="●"/>
            </a:pPr>
            <a:r>
              <a:rPr lang="en" sz="1400">
                <a:solidFill>
                  <a:srgbClr val="FFFFFF"/>
                </a:solidFill>
                <a:latin typeface="Trebuchet MS"/>
                <a:ea typeface="Trebuchet MS"/>
                <a:cs typeface="Trebuchet MS"/>
                <a:sym typeface="Trebuchet MS"/>
              </a:rPr>
              <a:t>Complete and submit the form</a:t>
            </a:r>
            <a:endParaRPr sz="1400">
              <a:solidFill>
                <a:srgbClr val="FFFFFF"/>
              </a:solidFill>
              <a:latin typeface="Trebuchet MS"/>
              <a:ea typeface="Trebuchet MS"/>
              <a:cs typeface="Trebuchet MS"/>
              <a:sym typeface="Trebuchet MS"/>
            </a:endParaRPr>
          </a:p>
          <a:p>
            <a:pPr indent="-317500" lvl="0" marL="457200" rtl="0" algn="l">
              <a:lnSpc>
                <a:spcPct val="115000"/>
              </a:lnSpc>
              <a:spcBef>
                <a:spcPts val="0"/>
              </a:spcBef>
              <a:spcAft>
                <a:spcPts val="0"/>
              </a:spcAft>
              <a:buClr>
                <a:srgbClr val="FFFFFF"/>
              </a:buClr>
              <a:buSzPts val="1400"/>
              <a:buFont typeface="Trebuchet MS"/>
              <a:buChar char="●"/>
            </a:pPr>
            <a:r>
              <a:rPr lang="en" sz="1400">
                <a:solidFill>
                  <a:srgbClr val="FFFFFF"/>
                </a:solidFill>
                <a:latin typeface="Trebuchet MS"/>
                <a:ea typeface="Trebuchet MS"/>
                <a:cs typeface="Trebuchet MS"/>
                <a:sym typeface="Trebuchet MS"/>
              </a:rPr>
              <a:t>You will receive an email with next steps (within 48 hours)</a:t>
            </a:r>
            <a:endParaRPr sz="1400">
              <a:solidFill>
                <a:srgbClr val="FFFFFF"/>
              </a:solidFill>
              <a:latin typeface="Trebuchet MS"/>
              <a:ea typeface="Trebuchet MS"/>
              <a:cs typeface="Trebuchet MS"/>
              <a:sym typeface="Trebuchet MS"/>
            </a:endParaRPr>
          </a:p>
        </p:txBody>
      </p:sp>
      <p:pic>
        <p:nvPicPr>
          <p:cNvPr id="123" name="Google Shape;123;p33"/>
          <p:cNvPicPr preferRelativeResize="0"/>
          <p:nvPr/>
        </p:nvPicPr>
        <p:blipFill rotWithShape="1">
          <a:blip r:embed="rId3">
            <a:alphaModFix/>
          </a:blip>
          <a:srcRect b="0" l="5068" r="5068" t="0"/>
          <a:stretch/>
        </p:blipFill>
        <p:spPr>
          <a:xfrm>
            <a:off x="5258275" y="1253425"/>
            <a:ext cx="3167401" cy="2636649"/>
          </a:xfrm>
          <a:prstGeom prst="rect">
            <a:avLst/>
          </a:prstGeom>
          <a:noFill/>
          <a:ln>
            <a:noFill/>
          </a:ln>
        </p:spPr>
      </p:pic>
      <p:cxnSp>
        <p:nvCxnSpPr>
          <p:cNvPr id="124" name="Google Shape;124;p33"/>
          <p:cNvCxnSpPr/>
          <p:nvPr/>
        </p:nvCxnSpPr>
        <p:spPr>
          <a:xfrm flipH="1" rot="10800000">
            <a:off x="4297525" y="1624325"/>
            <a:ext cx="2724000" cy="1412700"/>
          </a:xfrm>
          <a:prstGeom prst="straightConnector1">
            <a:avLst/>
          </a:prstGeom>
          <a:noFill/>
          <a:ln cap="flat" cmpd="sng" w="28575">
            <a:solidFill>
              <a:srgbClr val="FF0000"/>
            </a:solidFill>
            <a:prstDash val="solid"/>
            <a:round/>
            <a:headEnd len="med" w="med" type="none"/>
            <a:tailEnd len="med" w="med" type="triangle"/>
          </a:ln>
        </p:spPr>
      </p:cxnSp>
      <p:sp>
        <p:nvSpPr>
          <p:cNvPr id="125" name="Google Shape;125;p33"/>
          <p:cNvSpPr txBox="1"/>
          <p:nvPr/>
        </p:nvSpPr>
        <p:spPr>
          <a:xfrm>
            <a:off x="5085313" y="431575"/>
            <a:ext cx="351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4"/>
              </a:rPr>
              <a:t>www.naperville203.org/kindergarten</a:t>
            </a:r>
            <a:r>
              <a:rPr lang="en"/>
              <a:t>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34"/>
          <p:cNvSpPr txBox="1"/>
          <p:nvPr>
            <p:ph type="title"/>
          </p:nvPr>
        </p:nvSpPr>
        <p:spPr>
          <a:xfrm>
            <a:off x="628650" y="393700"/>
            <a:ext cx="7886700" cy="8742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lang="en" sz="3600"/>
              <a:t>What is required before I enroll</a:t>
            </a:r>
            <a:r>
              <a:rPr lang="en" sz="3600"/>
              <a:t>?</a:t>
            </a:r>
            <a:endParaRPr sz="3600"/>
          </a:p>
        </p:txBody>
      </p:sp>
      <p:sp>
        <p:nvSpPr>
          <p:cNvPr id="131" name="Google Shape;131;p34"/>
          <p:cNvSpPr txBox="1"/>
          <p:nvPr>
            <p:ph idx="1" type="body"/>
          </p:nvPr>
        </p:nvSpPr>
        <p:spPr>
          <a:xfrm>
            <a:off x="628650" y="1202925"/>
            <a:ext cx="7886700" cy="3170700"/>
          </a:xfrm>
          <a:prstGeom prst="rect">
            <a:avLst/>
          </a:prstGeom>
        </p:spPr>
        <p:txBody>
          <a:bodyPr anchorCtr="0" anchor="t" bIns="34275" lIns="68575" spcFirstLastPara="1" rIns="68575" wrap="square" tIns="34275">
            <a:noAutofit/>
          </a:bodyPr>
          <a:lstStyle/>
          <a:p>
            <a:pPr indent="-317500" lvl="0" marL="457200" rtl="0" algn="l">
              <a:lnSpc>
                <a:spcPct val="115000"/>
              </a:lnSpc>
              <a:spcBef>
                <a:spcPts val="0"/>
              </a:spcBef>
              <a:spcAft>
                <a:spcPts val="0"/>
              </a:spcAft>
              <a:buClr>
                <a:schemeClr val="dk1"/>
              </a:buClr>
              <a:buSzPts val="1400"/>
              <a:buFont typeface="Trebuchet MS"/>
              <a:buChar char="➔"/>
            </a:pPr>
            <a:r>
              <a:rPr lang="en" sz="1400">
                <a:solidFill>
                  <a:schemeClr val="dk1"/>
                </a:solidFill>
                <a:latin typeface="Trebuchet MS"/>
                <a:ea typeface="Trebuchet MS"/>
                <a:cs typeface="Trebuchet MS"/>
                <a:sym typeface="Trebuchet MS"/>
              </a:rPr>
              <a:t>Children must be 5 years old on or before September 1, 2025</a:t>
            </a:r>
            <a:endParaRPr sz="1400">
              <a:solidFill>
                <a:schemeClr val="dk1"/>
              </a:solidFill>
              <a:latin typeface="Trebuchet MS"/>
              <a:ea typeface="Trebuchet MS"/>
              <a:cs typeface="Trebuchet MS"/>
              <a:sym typeface="Trebuchet MS"/>
            </a:endParaRPr>
          </a:p>
          <a:p>
            <a:pPr indent="0" lvl="0" marL="457200" rtl="0" algn="l">
              <a:lnSpc>
                <a:spcPct val="115000"/>
              </a:lnSpc>
              <a:spcBef>
                <a:spcPts val="900"/>
              </a:spcBef>
              <a:spcAft>
                <a:spcPts val="0"/>
              </a:spcAft>
              <a:buNone/>
            </a:pPr>
            <a:r>
              <a:t/>
            </a:r>
            <a:endParaRPr sz="1400">
              <a:solidFill>
                <a:schemeClr val="dk1"/>
              </a:solidFill>
              <a:latin typeface="Trebuchet MS"/>
              <a:ea typeface="Trebuchet MS"/>
              <a:cs typeface="Trebuchet MS"/>
              <a:sym typeface="Trebuchet MS"/>
            </a:endParaRPr>
          </a:p>
          <a:p>
            <a:pPr indent="-317500" lvl="0" marL="457200" rtl="0" algn="l">
              <a:lnSpc>
                <a:spcPct val="115000"/>
              </a:lnSpc>
              <a:spcBef>
                <a:spcPts val="900"/>
              </a:spcBef>
              <a:spcAft>
                <a:spcPts val="0"/>
              </a:spcAft>
              <a:buClr>
                <a:schemeClr val="dk1"/>
              </a:buClr>
              <a:buSzPts val="1400"/>
              <a:buFont typeface="Trebuchet MS"/>
              <a:buChar char="➔"/>
            </a:pPr>
            <a:r>
              <a:rPr lang="en" sz="1400">
                <a:solidFill>
                  <a:schemeClr val="dk1"/>
                </a:solidFill>
                <a:latin typeface="Trebuchet MS"/>
                <a:ea typeface="Trebuchet MS"/>
                <a:cs typeface="Trebuchet MS"/>
                <a:sym typeface="Trebuchet MS"/>
              </a:rPr>
              <a:t>All Students- an online application must be completed for all students</a:t>
            </a:r>
            <a:endParaRPr sz="1400">
              <a:solidFill>
                <a:schemeClr val="dk1"/>
              </a:solidFill>
              <a:latin typeface="Trebuchet MS"/>
              <a:ea typeface="Trebuchet MS"/>
              <a:cs typeface="Trebuchet MS"/>
              <a:sym typeface="Trebuchet MS"/>
            </a:endParaRPr>
          </a:p>
          <a:p>
            <a:pPr indent="0" lvl="0" marL="0" rtl="0" algn="l">
              <a:lnSpc>
                <a:spcPct val="115000"/>
              </a:lnSpc>
              <a:spcBef>
                <a:spcPts val="900"/>
              </a:spcBef>
              <a:spcAft>
                <a:spcPts val="0"/>
              </a:spcAft>
              <a:buNone/>
            </a:pPr>
            <a:r>
              <a:t/>
            </a:r>
            <a:endParaRPr sz="1400">
              <a:solidFill>
                <a:schemeClr val="dk1"/>
              </a:solidFill>
              <a:latin typeface="Trebuchet MS"/>
              <a:ea typeface="Trebuchet MS"/>
              <a:cs typeface="Trebuchet MS"/>
              <a:sym typeface="Trebuchet MS"/>
            </a:endParaRPr>
          </a:p>
          <a:p>
            <a:pPr indent="0" lvl="0" marL="457200" rtl="0" algn="l">
              <a:lnSpc>
                <a:spcPct val="115000"/>
              </a:lnSpc>
              <a:spcBef>
                <a:spcPts val="900"/>
              </a:spcBef>
              <a:spcAft>
                <a:spcPts val="0"/>
              </a:spcAft>
              <a:buNone/>
            </a:pPr>
            <a:r>
              <a:t/>
            </a:r>
            <a:endParaRPr sz="1400">
              <a:solidFill>
                <a:schemeClr val="dk1"/>
              </a:solidFill>
              <a:latin typeface="Trebuchet MS"/>
              <a:ea typeface="Trebuchet MS"/>
              <a:cs typeface="Trebuchet MS"/>
              <a:sym typeface="Trebuchet MS"/>
            </a:endParaRPr>
          </a:p>
          <a:p>
            <a:pPr indent="0" lvl="0" marL="0" rtl="0" algn="ctr">
              <a:lnSpc>
                <a:spcPct val="115000"/>
              </a:lnSpc>
              <a:spcBef>
                <a:spcPts val="900"/>
              </a:spcBef>
              <a:spcAft>
                <a:spcPts val="0"/>
              </a:spcAft>
              <a:buClr>
                <a:schemeClr val="dk1"/>
              </a:buClr>
              <a:buSzPts val="1100"/>
              <a:buFont typeface="Arial"/>
              <a:buNone/>
            </a:pPr>
            <a:r>
              <a:t/>
            </a:r>
            <a:endParaRPr b="1" sz="1400">
              <a:solidFill>
                <a:schemeClr val="dk1"/>
              </a:solidFill>
              <a:latin typeface="Calibri"/>
              <a:ea typeface="Calibri"/>
              <a:cs typeface="Calibri"/>
              <a:sym typeface="Calibri"/>
            </a:endParaRPr>
          </a:p>
          <a:p>
            <a:pPr indent="0" lvl="0" marL="0" rtl="0" algn="l">
              <a:spcBef>
                <a:spcPts val="800"/>
              </a:spcBef>
              <a:spcAft>
                <a:spcPts val="0"/>
              </a:spcAft>
              <a:buNone/>
            </a:pPr>
            <a:r>
              <a:t/>
            </a:r>
            <a:endParaRPr/>
          </a:p>
        </p:txBody>
      </p:sp>
      <p:pic>
        <p:nvPicPr>
          <p:cNvPr id="132" name="Google Shape;132;p34"/>
          <p:cNvPicPr preferRelativeResize="0"/>
          <p:nvPr/>
        </p:nvPicPr>
        <p:blipFill>
          <a:blip r:embed="rId3">
            <a:alphaModFix/>
          </a:blip>
          <a:stretch>
            <a:fillRect/>
          </a:stretch>
        </p:blipFill>
        <p:spPr>
          <a:xfrm>
            <a:off x="1385475" y="2439650"/>
            <a:ext cx="2814550" cy="1877302"/>
          </a:xfrm>
          <a:prstGeom prst="rect">
            <a:avLst/>
          </a:prstGeom>
          <a:noFill/>
          <a:ln>
            <a:noFill/>
          </a:ln>
        </p:spPr>
      </p:pic>
      <p:pic>
        <p:nvPicPr>
          <p:cNvPr id="133" name="Google Shape;133;p34"/>
          <p:cNvPicPr preferRelativeResize="0"/>
          <p:nvPr/>
        </p:nvPicPr>
        <p:blipFill>
          <a:blip r:embed="rId4">
            <a:alphaModFix/>
          </a:blip>
          <a:stretch>
            <a:fillRect/>
          </a:stretch>
        </p:blipFill>
        <p:spPr>
          <a:xfrm>
            <a:off x="4463425" y="2439650"/>
            <a:ext cx="2814550" cy="187730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35"/>
          <p:cNvSpPr txBox="1"/>
          <p:nvPr>
            <p:ph type="title"/>
          </p:nvPr>
        </p:nvSpPr>
        <p:spPr>
          <a:xfrm>
            <a:off x="628650" y="393700"/>
            <a:ext cx="7886700" cy="8742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sz="2400"/>
              <a:t>What would my child experience in Spanish Dual Language?</a:t>
            </a:r>
            <a:endParaRPr sz="2400"/>
          </a:p>
        </p:txBody>
      </p:sp>
      <p:sp>
        <p:nvSpPr>
          <p:cNvPr id="139" name="Google Shape;139;p35"/>
          <p:cNvSpPr txBox="1"/>
          <p:nvPr>
            <p:ph idx="1" type="body"/>
          </p:nvPr>
        </p:nvSpPr>
        <p:spPr>
          <a:xfrm>
            <a:off x="578200" y="1167500"/>
            <a:ext cx="5078100" cy="3396600"/>
          </a:xfrm>
          <a:prstGeom prst="rect">
            <a:avLst/>
          </a:prstGeom>
        </p:spPr>
        <p:txBody>
          <a:bodyPr anchorCtr="0" anchor="t" bIns="34275" lIns="68575" spcFirstLastPara="1" rIns="68575" wrap="square" tIns="34275">
            <a:noAutofit/>
          </a:bodyPr>
          <a:lstStyle/>
          <a:p>
            <a:pPr indent="0" lvl="0" marL="0" rtl="0" algn="l">
              <a:lnSpc>
                <a:spcPct val="100000"/>
              </a:lnSpc>
              <a:spcBef>
                <a:spcPts val="0"/>
              </a:spcBef>
              <a:spcAft>
                <a:spcPts val="0"/>
              </a:spcAft>
              <a:buNone/>
            </a:pPr>
            <a:r>
              <a:rPr lang="en" sz="1400">
                <a:solidFill>
                  <a:schemeClr val="dk1"/>
                </a:solidFill>
                <a:latin typeface="Trebuchet MS"/>
                <a:ea typeface="Trebuchet MS"/>
                <a:cs typeface="Trebuchet MS"/>
                <a:sym typeface="Trebuchet MS"/>
              </a:rPr>
              <a:t>The philosophy of the Naperville School </a:t>
            </a:r>
            <a:r>
              <a:rPr lang="en" sz="1400">
                <a:solidFill>
                  <a:schemeClr val="dk1"/>
                </a:solidFill>
                <a:latin typeface="Trebuchet MS"/>
                <a:ea typeface="Trebuchet MS"/>
                <a:cs typeface="Trebuchet MS"/>
                <a:sym typeface="Trebuchet MS"/>
              </a:rPr>
              <a:t>District</a:t>
            </a:r>
            <a:r>
              <a:rPr lang="en" sz="1400">
                <a:solidFill>
                  <a:schemeClr val="dk1"/>
                </a:solidFill>
                <a:latin typeface="Trebuchet MS"/>
                <a:ea typeface="Trebuchet MS"/>
                <a:cs typeface="Trebuchet MS"/>
                <a:sym typeface="Trebuchet MS"/>
              </a:rPr>
              <a:t> Dual Language Program is to educate our students to become bilingual, bi-literate, and multicultural in this ever increasing global society.</a:t>
            </a:r>
            <a:endParaRPr sz="1400">
              <a:solidFill>
                <a:schemeClr val="dk1"/>
              </a:solidFill>
              <a:latin typeface="Trebuchet MS"/>
              <a:ea typeface="Trebuchet MS"/>
              <a:cs typeface="Trebuchet MS"/>
              <a:sym typeface="Trebuchet MS"/>
            </a:endParaRPr>
          </a:p>
          <a:p>
            <a:pPr indent="0" lvl="0" marL="0" rtl="0" algn="l">
              <a:lnSpc>
                <a:spcPct val="100000"/>
              </a:lnSpc>
              <a:spcBef>
                <a:spcPts val="900"/>
              </a:spcBef>
              <a:spcAft>
                <a:spcPts val="0"/>
              </a:spcAft>
              <a:buNone/>
            </a:pPr>
            <a:r>
              <a:rPr i="1" lang="en" sz="1400">
                <a:solidFill>
                  <a:schemeClr val="dk1"/>
                </a:solidFill>
                <a:latin typeface="Trebuchet MS"/>
                <a:ea typeface="Trebuchet MS"/>
                <a:cs typeface="Trebuchet MS"/>
                <a:sym typeface="Trebuchet MS"/>
              </a:rPr>
              <a:t>In addition to the components of the all day model, Dual Language students will experience:</a:t>
            </a:r>
            <a:endParaRPr i="1" sz="1400">
              <a:solidFill>
                <a:schemeClr val="dk1"/>
              </a:solidFill>
              <a:latin typeface="Trebuchet MS"/>
              <a:ea typeface="Trebuchet MS"/>
              <a:cs typeface="Trebuchet MS"/>
              <a:sym typeface="Trebuchet MS"/>
            </a:endParaRPr>
          </a:p>
          <a:p>
            <a:pPr indent="0" lvl="0" marL="0" rtl="0" algn="l">
              <a:lnSpc>
                <a:spcPct val="100000"/>
              </a:lnSpc>
              <a:spcBef>
                <a:spcPts val="900"/>
              </a:spcBef>
              <a:spcAft>
                <a:spcPts val="0"/>
              </a:spcAft>
              <a:buNone/>
            </a:pPr>
            <a:r>
              <a:rPr lang="en" sz="1400">
                <a:solidFill>
                  <a:schemeClr val="dk1"/>
                </a:solidFill>
                <a:latin typeface="Trebuchet MS"/>
                <a:ea typeface="Trebuchet MS"/>
                <a:cs typeface="Trebuchet MS"/>
                <a:sym typeface="Trebuchet MS"/>
              </a:rPr>
              <a:t>•Literacy and content (Math, Science, Social Studies) learning in two languages throughout the whole day using the same curriculum as the general education classes. (In Kindergarten, 80% of instruction is conducted in Spanish with built-in language support for students who are learning Spanish as an additional language.)</a:t>
            </a:r>
            <a:endParaRPr sz="1400">
              <a:solidFill>
                <a:schemeClr val="dk1"/>
              </a:solidFill>
              <a:latin typeface="Trebuchet MS"/>
              <a:ea typeface="Trebuchet MS"/>
              <a:cs typeface="Trebuchet MS"/>
              <a:sym typeface="Trebuchet MS"/>
            </a:endParaRPr>
          </a:p>
          <a:p>
            <a:pPr indent="0" lvl="0" marL="0" rtl="0" algn="l">
              <a:lnSpc>
                <a:spcPct val="100000"/>
              </a:lnSpc>
              <a:spcBef>
                <a:spcPts val="900"/>
              </a:spcBef>
              <a:spcAft>
                <a:spcPts val="0"/>
              </a:spcAft>
              <a:buNone/>
            </a:pPr>
            <a:r>
              <a:rPr lang="en" sz="1400">
                <a:solidFill>
                  <a:schemeClr val="dk1"/>
                </a:solidFill>
                <a:latin typeface="Trebuchet MS"/>
                <a:ea typeface="Trebuchet MS"/>
                <a:cs typeface="Trebuchet MS"/>
                <a:sym typeface="Trebuchet MS"/>
              </a:rPr>
              <a:t>•Opportunities to learn about the cultures of the Spanish and English-speaking worlds.</a:t>
            </a:r>
            <a:endParaRPr sz="1400">
              <a:solidFill>
                <a:schemeClr val="dk1"/>
              </a:solidFill>
              <a:latin typeface="Trebuchet MS"/>
              <a:ea typeface="Trebuchet MS"/>
              <a:cs typeface="Trebuchet MS"/>
              <a:sym typeface="Trebuchet MS"/>
            </a:endParaRPr>
          </a:p>
          <a:p>
            <a:pPr indent="0" lvl="0" marL="0" rtl="0" algn="l">
              <a:lnSpc>
                <a:spcPct val="115000"/>
              </a:lnSpc>
              <a:spcBef>
                <a:spcPts val="900"/>
              </a:spcBef>
              <a:spcAft>
                <a:spcPts val="0"/>
              </a:spcAft>
              <a:buClr>
                <a:schemeClr val="dk1"/>
              </a:buClr>
              <a:buSzPts val="1100"/>
              <a:buFont typeface="Arial"/>
              <a:buNone/>
            </a:pPr>
            <a:r>
              <a:t/>
            </a:r>
            <a:endParaRPr sz="1800">
              <a:solidFill>
                <a:schemeClr val="dk1"/>
              </a:solidFill>
              <a:latin typeface="Calibri"/>
              <a:ea typeface="Calibri"/>
              <a:cs typeface="Calibri"/>
              <a:sym typeface="Calibri"/>
            </a:endParaRPr>
          </a:p>
          <a:p>
            <a:pPr indent="0" lvl="0" marL="0" rtl="0" algn="l">
              <a:spcBef>
                <a:spcPts val="900"/>
              </a:spcBef>
              <a:spcAft>
                <a:spcPts val="0"/>
              </a:spcAft>
              <a:buNone/>
            </a:pPr>
            <a:r>
              <a:t/>
            </a:r>
            <a:endParaRPr/>
          </a:p>
        </p:txBody>
      </p:sp>
      <p:pic>
        <p:nvPicPr>
          <p:cNvPr id="140" name="Google Shape;140;p35"/>
          <p:cNvPicPr preferRelativeResize="0"/>
          <p:nvPr/>
        </p:nvPicPr>
        <p:blipFill>
          <a:blip r:embed="rId3">
            <a:alphaModFix/>
          </a:blip>
          <a:stretch>
            <a:fillRect/>
          </a:stretch>
        </p:blipFill>
        <p:spPr>
          <a:xfrm>
            <a:off x="6138956" y="1032575"/>
            <a:ext cx="2376394" cy="31685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36"/>
          <p:cNvSpPr txBox="1"/>
          <p:nvPr>
            <p:ph type="title"/>
          </p:nvPr>
        </p:nvSpPr>
        <p:spPr>
          <a:xfrm>
            <a:off x="628650" y="393700"/>
            <a:ext cx="7886700" cy="8742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sz="3000"/>
              <a:t>How can I enroll my child in Dual Language?</a:t>
            </a:r>
            <a:endParaRPr sz="3000"/>
          </a:p>
        </p:txBody>
      </p:sp>
      <p:sp>
        <p:nvSpPr>
          <p:cNvPr id="146" name="Google Shape;146;p36"/>
          <p:cNvSpPr txBox="1"/>
          <p:nvPr>
            <p:ph idx="1" type="body"/>
          </p:nvPr>
        </p:nvSpPr>
        <p:spPr>
          <a:xfrm>
            <a:off x="628650" y="1369225"/>
            <a:ext cx="5011500" cy="3111000"/>
          </a:xfrm>
          <a:prstGeom prst="rect">
            <a:avLst/>
          </a:prstGeom>
        </p:spPr>
        <p:txBody>
          <a:bodyPr anchorCtr="0" anchor="t" bIns="34275" lIns="68575" spcFirstLastPara="1" rIns="68575" wrap="square" tIns="34275">
            <a:noAutofit/>
          </a:bodyPr>
          <a:lstStyle/>
          <a:p>
            <a:pPr indent="0" lvl="0" marL="0" rtl="0" algn="l">
              <a:lnSpc>
                <a:spcPct val="115000"/>
              </a:lnSpc>
              <a:spcBef>
                <a:spcPts val="0"/>
              </a:spcBef>
              <a:spcAft>
                <a:spcPts val="0"/>
              </a:spcAft>
              <a:buClr>
                <a:schemeClr val="dk1"/>
              </a:buClr>
              <a:buSzPts val="1100"/>
              <a:buFont typeface="Arial"/>
              <a:buNone/>
            </a:pPr>
            <a:r>
              <a:rPr lang="en" sz="1400">
                <a:solidFill>
                  <a:schemeClr val="dk1"/>
                </a:solidFill>
                <a:latin typeface="Trebuchet MS"/>
                <a:ea typeface="Trebuchet MS"/>
                <a:cs typeface="Trebuchet MS"/>
                <a:sym typeface="Trebuchet MS"/>
              </a:rPr>
              <a:t>Available </a:t>
            </a:r>
            <a:r>
              <a:rPr b="1" lang="en" sz="1400">
                <a:solidFill>
                  <a:srgbClr val="FF0000"/>
                </a:solidFill>
                <a:latin typeface="Trebuchet MS"/>
                <a:ea typeface="Trebuchet MS"/>
                <a:cs typeface="Trebuchet MS"/>
                <a:sym typeface="Trebuchet MS"/>
              </a:rPr>
              <a:t>River Woods</a:t>
            </a:r>
            <a:endParaRPr b="1" sz="1400">
              <a:solidFill>
                <a:srgbClr val="FF0000"/>
              </a:solidFill>
              <a:latin typeface="Trebuchet MS"/>
              <a:ea typeface="Trebuchet MS"/>
              <a:cs typeface="Trebuchet MS"/>
              <a:sym typeface="Trebuchet MS"/>
            </a:endParaRPr>
          </a:p>
          <a:p>
            <a:pPr indent="-317500" lvl="0" marL="457200" rtl="0" algn="l">
              <a:lnSpc>
                <a:spcPct val="115000"/>
              </a:lnSpc>
              <a:spcBef>
                <a:spcPts val="900"/>
              </a:spcBef>
              <a:spcAft>
                <a:spcPts val="0"/>
              </a:spcAft>
              <a:buClr>
                <a:schemeClr val="dk1"/>
              </a:buClr>
              <a:buSzPts val="1400"/>
              <a:buFont typeface="Trebuchet MS"/>
              <a:buChar char="•"/>
            </a:pPr>
            <a:r>
              <a:rPr lang="en" sz="1400">
                <a:solidFill>
                  <a:schemeClr val="dk1"/>
                </a:solidFill>
                <a:latin typeface="Trebuchet MS"/>
                <a:ea typeface="Trebuchet MS"/>
                <a:cs typeface="Trebuchet MS"/>
                <a:sym typeface="Trebuchet MS"/>
              </a:rPr>
              <a:t>Enroll your child in Kindergarten by                     </a:t>
            </a:r>
            <a:r>
              <a:rPr b="1" lang="en" sz="1400">
                <a:solidFill>
                  <a:schemeClr val="dk1"/>
                </a:solidFill>
                <a:highlight>
                  <a:srgbClr val="FFFF00"/>
                </a:highlight>
                <a:latin typeface="Trebuchet MS"/>
                <a:ea typeface="Trebuchet MS"/>
                <a:cs typeface="Trebuchet MS"/>
                <a:sym typeface="Trebuchet MS"/>
              </a:rPr>
              <a:t>Friday, March 21, 2025</a:t>
            </a:r>
            <a:r>
              <a:rPr lang="en" sz="1400">
                <a:solidFill>
                  <a:schemeClr val="dk1"/>
                </a:solidFill>
                <a:latin typeface="Trebuchet MS"/>
                <a:ea typeface="Trebuchet MS"/>
                <a:cs typeface="Trebuchet MS"/>
                <a:sym typeface="Trebuchet MS"/>
              </a:rPr>
              <a:t> to be entered in the lottery</a:t>
            </a:r>
            <a:endParaRPr sz="1400">
              <a:solidFill>
                <a:schemeClr val="dk1"/>
              </a:solidFill>
              <a:latin typeface="Trebuchet MS"/>
              <a:ea typeface="Trebuchet MS"/>
              <a:cs typeface="Trebuchet MS"/>
              <a:sym typeface="Trebuchet MS"/>
            </a:endParaRPr>
          </a:p>
          <a:p>
            <a:pPr indent="-317500" lvl="0" marL="457200" rtl="0" algn="l">
              <a:lnSpc>
                <a:spcPct val="115000"/>
              </a:lnSpc>
              <a:spcBef>
                <a:spcPts val="0"/>
              </a:spcBef>
              <a:spcAft>
                <a:spcPts val="0"/>
              </a:spcAft>
              <a:buClr>
                <a:schemeClr val="dk1"/>
              </a:buClr>
              <a:buSzPts val="1400"/>
              <a:buFont typeface="Trebuchet MS"/>
              <a:buChar char="•"/>
            </a:pPr>
            <a:r>
              <a:rPr lang="en" sz="1400">
                <a:solidFill>
                  <a:schemeClr val="dk1"/>
                </a:solidFill>
                <a:latin typeface="Trebuchet MS"/>
                <a:ea typeface="Trebuchet MS"/>
                <a:cs typeface="Trebuchet MS"/>
                <a:sym typeface="Trebuchet MS"/>
              </a:rPr>
              <a:t>Mark that you want your child to be considered for the Dual Language program on the enrollment form</a:t>
            </a:r>
            <a:endParaRPr sz="1400">
              <a:solidFill>
                <a:schemeClr val="dk1"/>
              </a:solidFill>
              <a:latin typeface="Trebuchet MS"/>
              <a:ea typeface="Trebuchet MS"/>
              <a:cs typeface="Trebuchet MS"/>
              <a:sym typeface="Trebuchet MS"/>
            </a:endParaRPr>
          </a:p>
          <a:p>
            <a:pPr indent="-317500" lvl="0" marL="457200" rtl="0" algn="l">
              <a:lnSpc>
                <a:spcPct val="115000"/>
              </a:lnSpc>
              <a:spcBef>
                <a:spcPts val="0"/>
              </a:spcBef>
              <a:spcAft>
                <a:spcPts val="0"/>
              </a:spcAft>
              <a:buClr>
                <a:schemeClr val="dk1"/>
              </a:buClr>
              <a:buSzPts val="1400"/>
              <a:buFont typeface="Trebuchet MS"/>
              <a:buChar char="•"/>
            </a:pPr>
            <a:r>
              <a:rPr lang="en" sz="1400">
                <a:solidFill>
                  <a:schemeClr val="dk1"/>
                </a:solidFill>
                <a:latin typeface="Trebuchet MS"/>
                <a:ea typeface="Trebuchet MS"/>
                <a:cs typeface="Trebuchet MS"/>
                <a:sym typeface="Trebuchet MS"/>
              </a:rPr>
              <a:t>Lottery results will be </a:t>
            </a:r>
            <a:r>
              <a:rPr lang="en" sz="1400">
                <a:solidFill>
                  <a:schemeClr val="dk1"/>
                </a:solidFill>
                <a:latin typeface="Trebuchet MS"/>
                <a:ea typeface="Trebuchet MS"/>
                <a:cs typeface="Trebuchet MS"/>
                <a:sym typeface="Trebuchet MS"/>
              </a:rPr>
              <a:t>emailed</a:t>
            </a:r>
            <a:r>
              <a:rPr lang="en" sz="1400">
                <a:solidFill>
                  <a:schemeClr val="dk1"/>
                </a:solidFill>
                <a:latin typeface="Trebuchet MS"/>
                <a:ea typeface="Trebuchet MS"/>
                <a:cs typeface="Trebuchet MS"/>
                <a:sym typeface="Trebuchet MS"/>
              </a:rPr>
              <a:t> on April 11, 2025</a:t>
            </a:r>
            <a:endParaRPr sz="1400">
              <a:solidFill>
                <a:schemeClr val="dk1"/>
              </a:solidFill>
              <a:latin typeface="Trebuchet MS"/>
              <a:ea typeface="Trebuchet MS"/>
              <a:cs typeface="Trebuchet MS"/>
              <a:sym typeface="Trebuchet MS"/>
            </a:endParaRPr>
          </a:p>
          <a:p>
            <a:pPr indent="-317500" lvl="0" marL="457200" rtl="0" algn="l">
              <a:lnSpc>
                <a:spcPct val="115000"/>
              </a:lnSpc>
              <a:spcBef>
                <a:spcPts val="0"/>
              </a:spcBef>
              <a:spcAft>
                <a:spcPts val="0"/>
              </a:spcAft>
              <a:buClr>
                <a:schemeClr val="dk1"/>
              </a:buClr>
              <a:buSzPts val="1400"/>
              <a:buFont typeface="Trebuchet MS"/>
              <a:buChar char="•"/>
            </a:pPr>
            <a:r>
              <a:rPr lang="en" sz="1400">
                <a:solidFill>
                  <a:schemeClr val="dk1"/>
                </a:solidFill>
                <a:latin typeface="Trebuchet MS"/>
                <a:ea typeface="Trebuchet MS"/>
                <a:cs typeface="Trebuchet MS"/>
                <a:sym typeface="Trebuchet MS"/>
              </a:rPr>
              <a:t>Younger siblings of current Dual Language students are given priority enrollment (</a:t>
            </a:r>
            <a:r>
              <a:rPr b="1" lang="en" sz="1400">
                <a:solidFill>
                  <a:schemeClr val="dk1"/>
                </a:solidFill>
                <a:latin typeface="Trebuchet MS"/>
                <a:ea typeface="Trebuchet MS"/>
                <a:cs typeface="Trebuchet MS"/>
                <a:sym typeface="Trebuchet MS"/>
              </a:rPr>
              <a:t>they must be fully enrolled by March 21, 2025 as well</a:t>
            </a:r>
            <a:r>
              <a:rPr lang="en" sz="1400">
                <a:solidFill>
                  <a:schemeClr val="dk1"/>
                </a:solidFill>
                <a:latin typeface="Trebuchet MS"/>
                <a:ea typeface="Trebuchet MS"/>
                <a:cs typeface="Trebuchet MS"/>
                <a:sym typeface="Trebuchet MS"/>
              </a:rPr>
              <a:t>)</a:t>
            </a:r>
            <a:endParaRPr sz="1400">
              <a:solidFill>
                <a:schemeClr val="dk1"/>
              </a:solidFill>
              <a:latin typeface="Trebuchet MS"/>
              <a:ea typeface="Trebuchet MS"/>
              <a:cs typeface="Trebuchet MS"/>
              <a:sym typeface="Trebuchet MS"/>
            </a:endParaRPr>
          </a:p>
          <a:p>
            <a:pPr indent="-317500" lvl="0" marL="457200" rtl="0" algn="l">
              <a:lnSpc>
                <a:spcPct val="115000"/>
              </a:lnSpc>
              <a:spcBef>
                <a:spcPts val="0"/>
              </a:spcBef>
              <a:spcAft>
                <a:spcPts val="0"/>
              </a:spcAft>
              <a:buClr>
                <a:schemeClr val="dk1"/>
              </a:buClr>
              <a:buSzPts val="1400"/>
              <a:buFont typeface="Trebuchet MS"/>
              <a:buChar char="•"/>
            </a:pPr>
            <a:r>
              <a:rPr lang="en" sz="1400">
                <a:solidFill>
                  <a:schemeClr val="dk1"/>
                </a:solidFill>
                <a:latin typeface="Trebuchet MS"/>
                <a:ea typeface="Trebuchet MS"/>
                <a:cs typeface="Trebuchet MS"/>
                <a:sym typeface="Trebuchet MS"/>
              </a:rPr>
              <a:t>Classroom Makeup:  Approximately 50% students who speak English or other languages at home and 50% students who speak Spanish at home</a:t>
            </a:r>
            <a:endParaRPr sz="1400">
              <a:solidFill>
                <a:schemeClr val="dk1"/>
              </a:solidFill>
              <a:latin typeface="Trebuchet MS"/>
              <a:ea typeface="Trebuchet MS"/>
              <a:cs typeface="Trebuchet MS"/>
              <a:sym typeface="Trebuchet MS"/>
            </a:endParaRPr>
          </a:p>
          <a:p>
            <a:pPr indent="0" lvl="0" marL="0" rtl="0" algn="l">
              <a:spcBef>
                <a:spcPts val="900"/>
              </a:spcBef>
              <a:spcAft>
                <a:spcPts val="0"/>
              </a:spcAft>
              <a:buNone/>
            </a:pPr>
            <a:r>
              <a:t/>
            </a:r>
            <a:endParaRPr sz="1400">
              <a:latin typeface="Trebuchet MS"/>
              <a:ea typeface="Trebuchet MS"/>
              <a:cs typeface="Trebuchet MS"/>
              <a:sym typeface="Trebuchet MS"/>
            </a:endParaRPr>
          </a:p>
        </p:txBody>
      </p:sp>
      <p:pic>
        <p:nvPicPr>
          <p:cNvPr id="147" name="Google Shape;147;p36"/>
          <p:cNvPicPr preferRelativeResize="0"/>
          <p:nvPr/>
        </p:nvPicPr>
        <p:blipFill>
          <a:blip r:embed="rId3">
            <a:alphaModFix/>
          </a:blip>
          <a:stretch>
            <a:fillRect/>
          </a:stretch>
        </p:blipFill>
        <p:spPr>
          <a:xfrm>
            <a:off x="6524625" y="878700"/>
            <a:ext cx="1990725" cy="2000250"/>
          </a:xfrm>
          <a:prstGeom prst="rect">
            <a:avLst/>
          </a:prstGeom>
          <a:noFill/>
          <a:ln>
            <a:noFill/>
          </a:ln>
        </p:spPr>
      </p:pic>
      <p:sp>
        <p:nvSpPr>
          <p:cNvPr id="148" name="Google Shape;148;p36"/>
          <p:cNvSpPr txBox="1"/>
          <p:nvPr/>
        </p:nvSpPr>
        <p:spPr>
          <a:xfrm>
            <a:off x="5907775" y="2878950"/>
            <a:ext cx="3000000" cy="17034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500"/>
              </a:spcBef>
              <a:spcAft>
                <a:spcPts val="0"/>
              </a:spcAft>
              <a:buNone/>
            </a:pPr>
            <a:r>
              <a:rPr b="1" lang="en">
                <a:solidFill>
                  <a:schemeClr val="dk1"/>
                </a:solidFill>
                <a:latin typeface="Trebuchet MS"/>
                <a:ea typeface="Trebuchet MS"/>
                <a:cs typeface="Trebuchet MS"/>
                <a:sym typeface="Trebuchet MS"/>
              </a:rPr>
              <a:t>Want to learn more?</a:t>
            </a:r>
            <a:endParaRPr b="1">
              <a:solidFill>
                <a:schemeClr val="dk1"/>
              </a:solidFill>
              <a:latin typeface="Trebuchet MS"/>
              <a:ea typeface="Trebuchet MS"/>
              <a:cs typeface="Trebuchet MS"/>
              <a:sym typeface="Trebuchet MS"/>
            </a:endParaRPr>
          </a:p>
          <a:p>
            <a:pPr indent="0" lvl="0" marL="0" rtl="0" algn="ctr">
              <a:lnSpc>
                <a:spcPct val="115000"/>
              </a:lnSpc>
              <a:spcBef>
                <a:spcPts val="500"/>
              </a:spcBef>
              <a:spcAft>
                <a:spcPts val="0"/>
              </a:spcAft>
              <a:buNone/>
            </a:pPr>
            <a:r>
              <a:rPr lang="en">
                <a:solidFill>
                  <a:schemeClr val="dk1"/>
                </a:solidFill>
                <a:latin typeface="Trebuchet MS"/>
                <a:ea typeface="Trebuchet MS"/>
                <a:cs typeface="Trebuchet MS"/>
                <a:sym typeface="Trebuchet MS"/>
              </a:rPr>
              <a:t>Visit the district website</a:t>
            </a:r>
            <a:r>
              <a:rPr lang="en">
                <a:solidFill>
                  <a:schemeClr val="dk1"/>
                </a:solidFill>
                <a:uFill>
                  <a:noFill/>
                </a:uFill>
                <a:latin typeface="Trebuchet MS"/>
                <a:ea typeface="Trebuchet MS"/>
                <a:cs typeface="Trebuchet MS"/>
                <a:sym typeface="Trebuchet MS"/>
                <a:hlinkClick r:id="rId4">
                  <a:extLst>
                    <a:ext uri="{A12FA001-AC4F-418D-AE19-62706E023703}">
                      <ahyp:hlinkClr val="tx"/>
                    </a:ext>
                  </a:extLst>
                </a:hlinkClick>
              </a:rPr>
              <a:t> </a:t>
            </a:r>
            <a:r>
              <a:rPr lang="en" u="sng">
                <a:solidFill>
                  <a:schemeClr val="dk1"/>
                </a:solidFill>
                <a:latin typeface="Trebuchet MS"/>
                <a:ea typeface="Trebuchet MS"/>
                <a:cs typeface="Trebuchet MS"/>
                <a:sym typeface="Trebuchet MS"/>
                <a:hlinkClick r:id="rId5">
                  <a:extLst>
                    <a:ext uri="{A12FA001-AC4F-418D-AE19-62706E023703}">
                      <ahyp:hlinkClr val="tx"/>
                    </a:ext>
                  </a:extLst>
                </a:hlinkClick>
              </a:rPr>
              <a:t>www.naperville203.org</a:t>
            </a:r>
            <a:r>
              <a:rPr lang="en">
                <a:solidFill>
                  <a:schemeClr val="dk1"/>
                </a:solidFill>
                <a:latin typeface="Trebuchet MS"/>
                <a:ea typeface="Trebuchet MS"/>
                <a:cs typeface="Trebuchet MS"/>
                <a:sym typeface="Trebuchet MS"/>
              </a:rPr>
              <a:t> (Departments &amp; Services→ Dual-Language →Kindergarten Information)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52" name="Shape 152"/>
        <p:cNvGrpSpPr/>
        <p:nvPr/>
      </p:nvGrpSpPr>
      <p:grpSpPr>
        <a:xfrm>
          <a:off x="0" y="0"/>
          <a:ext cx="0" cy="0"/>
          <a:chOff x="0" y="0"/>
          <a:chExt cx="0" cy="0"/>
        </a:xfrm>
      </p:grpSpPr>
      <p:sp>
        <p:nvSpPr>
          <p:cNvPr id="153" name="Google Shape;153;p37"/>
          <p:cNvSpPr txBox="1"/>
          <p:nvPr>
            <p:ph type="ctrTitle"/>
          </p:nvPr>
        </p:nvSpPr>
        <p:spPr>
          <a:xfrm>
            <a:off x="1039899" y="1998438"/>
            <a:ext cx="3676800" cy="1146600"/>
          </a:xfrm>
          <a:prstGeom prst="rect">
            <a:avLst/>
          </a:prstGeom>
        </p:spPr>
        <p:txBody>
          <a:bodyPr anchorCtr="0" anchor="b" bIns="34275" lIns="68575" spcFirstLastPara="1" rIns="68575" wrap="square" tIns="34275">
            <a:noAutofit/>
          </a:bodyPr>
          <a:lstStyle/>
          <a:p>
            <a:pPr indent="0" lvl="0" marL="0" rtl="0" algn="ctr">
              <a:spcBef>
                <a:spcPts val="0"/>
              </a:spcBef>
              <a:spcAft>
                <a:spcPts val="0"/>
              </a:spcAft>
              <a:buNone/>
            </a:pPr>
            <a:r>
              <a:rPr lang="en">
                <a:solidFill>
                  <a:srgbClr val="FFFFFF"/>
                </a:solidFill>
              </a:rPr>
              <a:t>Dual Language Sites</a:t>
            </a:r>
            <a:endParaRPr>
              <a:solidFill>
                <a:srgbClr val="FFFFFF"/>
              </a:solidFill>
            </a:endParaRPr>
          </a:p>
        </p:txBody>
      </p:sp>
      <p:sp>
        <p:nvSpPr>
          <p:cNvPr id="154" name="Google Shape;154;p37"/>
          <p:cNvSpPr txBox="1"/>
          <p:nvPr>
            <p:ph idx="1" type="subTitle"/>
          </p:nvPr>
        </p:nvSpPr>
        <p:spPr>
          <a:xfrm>
            <a:off x="4572000" y="0"/>
            <a:ext cx="4572000" cy="5101500"/>
          </a:xfrm>
          <a:prstGeom prst="rect">
            <a:avLst/>
          </a:prstGeom>
        </p:spPr>
        <p:txBody>
          <a:bodyPr anchorCtr="0" anchor="t" bIns="34275" lIns="68575" spcFirstLastPara="1" rIns="68575" wrap="square" tIns="34275">
            <a:noAutofit/>
          </a:bodyPr>
          <a:lstStyle/>
          <a:p>
            <a:pPr indent="0" lvl="0" marL="0" rtl="0" algn="ctr">
              <a:lnSpc>
                <a:spcPct val="115000"/>
              </a:lnSpc>
              <a:spcBef>
                <a:spcPts val="500"/>
              </a:spcBef>
              <a:spcAft>
                <a:spcPts val="0"/>
              </a:spcAft>
              <a:buNone/>
            </a:pPr>
            <a:r>
              <a:t/>
            </a:r>
            <a:endParaRPr sz="1400">
              <a:solidFill>
                <a:srgbClr val="000000"/>
              </a:solidFill>
              <a:latin typeface="Trebuchet MS"/>
              <a:ea typeface="Trebuchet MS"/>
              <a:cs typeface="Trebuchet MS"/>
              <a:sym typeface="Trebuchet MS"/>
            </a:endParaRPr>
          </a:p>
          <a:p>
            <a:pPr indent="0" lvl="0" marL="0" rtl="0" algn="ctr">
              <a:lnSpc>
                <a:spcPct val="115000"/>
              </a:lnSpc>
              <a:spcBef>
                <a:spcPts val="500"/>
              </a:spcBef>
              <a:spcAft>
                <a:spcPts val="0"/>
              </a:spcAft>
              <a:buClr>
                <a:schemeClr val="dk1"/>
              </a:buClr>
              <a:buSzPts val="1100"/>
              <a:buFont typeface="Arial"/>
              <a:buNone/>
            </a:pPr>
            <a:r>
              <a:rPr lang="en" sz="1400">
                <a:solidFill>
                  <a:srgbClr val="000000"/>
                </a:solidFill>
                <a:latin typeface="Trebuchet MS"/>
                <a:ea typeface="Trebuchet MS"/>
                <a:cs typeface="Trebuchet MS"/>
                <a:sym typeface="Trebuchet MS"/>
              </a:rPr>
              <a:t>Sites for students from attendance area only:</a:t>
            </a:r>
            <a:endParaRPr sz="1400">
              <a:solidFill>
                <a:srgbClr val="000000"/>
              </a:solidFill>
              <a:latin typeface="Trebuchet MS"/>
              <a:ea typeface="Trebuchet MS"/>
              <a:cs typeface="Trebuchet MS"/>
              <a:sym typeface="Trebuchet MS"/>
            </a:endParaRPr>
          </a:p>
          <a:p>
            <a:pPr indent="0" lvl="0" marL="0" rtl="0" algn="ctr">
              <a:lnSpc>
                <a:spcPct val="115000"/>
              </a:lnSpc>
              <a:spcBef>
                <a:spcPts val="500"/>
              </a:spcBef>
              <a:spcAft>
                <a:spcPts val="0"/>
              </a:spcAft>
              <a:buNone/>
            </a:pPr>
            <a:r>
              <a:rPr b="1" lang="en" sz="1400">
                <a:solidFill>
                  <a:srgbClr val="000000"/>
                </a:solidFill>
                <a:latin typeface="Trebuchet MS"/>
                <a:ea typeface="Trebuchet MS"/>
                <a:cs typeface="Trebuchet MS"/>
                <a:sym typeface="Trebuchet MS"/>
              </a:rPr>
              <a:t>Beebe   Mill Street    Elmwood    Steeple Run</a:t>
            </a:r>
            <a:endParaRPr b="1" sz="1400">
              <a:solidFill>
                <a:srgbClr val="000000"/>
              </a:solidFill>
              <a:latin typeface="Trebuchet MS"/>
              <a:ea typeface="Trebuchet MS"/>
              <a:cs typeface="Trebuchet MS"/>
              <a:sym typeface="Trebuchet MS"/>
            </a:endParaRPr>
          </a:p>
          <a:p>
            <a:pPr indent="0" lvl="0" marL="0" rtl="0" algn="ctr">
              <a:lnSpc>
                <a:spcPct val="115000"/>
              </a:lnSpc>
              <a:spcBef>
                <a:spcPts val="500"/>
              </a:spcBef>
              <a:spcAft>
                <a:spcPts val="0"/>
              </a:spcAft>
              <a:buNone/>
            </a:pPr>
            <a:r>
              <a:t/>
            </a:r>
            <a:endParaRPr b="1" sz="1400">
              <a:solidFill>
                <a:srgbClr val="000000"/>
              </a:solidFill>
              <a:latin typeface="Trebuchet MS"/>
              <a:ea typeface="Trebuchet MS"/>
              <a:cs typeface="Trebuchet MS"/>
              <a:sym typeface="Trebuchet MS"/>
            </a:endParaRPr>
          </a:p>
          <a:p>
            <a:pPr indent="0" lvl="0" marL="0" rtl="0" algn="ctr">
              <a:lnSpc>
                <a:spcPct val="120000"/>
              </a:lnSpc>
              <a:spcBef>
                <a:spcPts val="500"/>
              </a:spcBef>
              <a:spcAft>
                <a:spcPts val="0"/>
              </a:spcAft>
              <a:buClr>
                <a:schemeClr val="dk1"/>
              </a:buClr>
              <a:buSzPts val="1100"/>
              <a:buFont typeface="Arial"/>
              <a:buNone/>
            </a:pPr>
            <a:r>
              <a:rPr lang="en" sz="1400">
                <a:solidFill>
                  <a:srgbClr val="000000"/>
                </a:solidFill>
                <a:latin typeface="Trebuchet MS"/>
                <a:ea typeface="Trebuchet MS"/>
                <a:cs typeface="Trebuchet MS"/>
                <a:sym typeface="Trebuchet MS"/>
              </a:rPr>
              <a:t>Magnet site for all others who wish to participate in the Dual Language Program:</a:t>
            </a:r>
            <a:endParaRPr sz="1400">
              <a:solidFill>
                <a:srgbClr val="000000"/>
              </a:solidFill>
              <a:latin typeface="Trebuchet MS"/>
              <a:ea typeface="Trebuchet MS"/>
              <a:cs typeface="Trebuchet MS"/>
              <a:sym typeface="Trebuchet MS"/>
            </a:endParaRPr>
          </a:p>
          <a:p>
            <a:pPr indent="0" lvl="0" marL="0" rtl="0" algn="ctr">
              <a:lnSpc>
                <a:spcPct val="115000"/>
              </a:lnSpc>
              <a:spcBef>
                <a:spcPts val="500"/>
              </a:spcBef>
              <a:spcAft>
                <a:spcPts val="0"/>
              </a:spcAft>
              <a:buClr>
                <a:schemeClr val="dk1"/>
              </a:buClr>
              <a:buSzPts val="1100"/>
              <a:buFont typeface="Arial"/>
              <a:buNone/>
            </a:pPr>
            <a:r>
              <a:rPr b="1" lang="en" sz="1400">
                <a:solidFill>
                  <a:srgbClr val="000000"/>
                </a:solidFill>
                <a:latin typeface="Trebuchet MS"/>
                <a:ea typeface="Trebuchet MS"/>
                <a:cs typeface="Trebuchet MS"/>
                <a:sym typeface="Trebuchet MS"/>
              </a:rPr>
              <a:t>River Woods</a:t>
            </a:r>
            <a:endParaRPr b="1" sz="1400">
              <a:solidFill>
                <a:srgbClr val="000000"/>
              </a:solidFill>
              <a:latin typeface="Trebuchet MS"/>
              <a:ea typeface="Trebuchet MS"/>
              <a:cs typeface="Trebuchet MS"/>
              <a:sym typeface="Trebuchet MS"/>
            </a:endParaRPr>
          </a:p>
          <a:p>
            <a:pPr indent="0" lvl="0" marL="0" rtl="0" algn="ctr">
              <a:lnSpc>
                <a:spcPct val="115000"/>
              </a:lnSpc>
              <a:spcBef>
                <a:spcPts val="500"/>
              </a:spcBef>
              <a:spcAft>
                <a:spcPts val="0"/>
              </a:spcAft>
              <a:buNone/>
            </a:pPr>
            <a:r>
              <a:rPr b="1" lang="en" sz="1400">
                <a:solidFill>
                  <a:srgbClr val="FF0000"/>
                </a:solidFill>
                <a:latin typeface="Trebuchet MS"/>
                <a:ea typeface="Trebuchet MS"/>
                <a:cs typeface="Trebuchet MS"/>
                <a:sym typeface="Trebuchet MS"/>
              </a:rPr>
              <a:t>Lottery application deadline is </a:t>
            </a:r>
            <a:endParaRPr b="1" sz="1400">
              <a:solidFill>
                <a:srgbClr val="FF0000"/>
              </a:solidFill>
              <a:latin typeface="Trebuchet MS"/>
              <a:ea typeface="Trebuchet MS"/>
              <a:cs typeface="Trebuchet MS"/>
              <a:sym typeface="Trebuchet MS"/>
            </a:endParaRPr>
          </a:p>
          <a:p>
            <a:pPr indent="0" lvl="0" marL="0" rtl="0" algn="ctr">
              <a:lnSpc>
                <a:spcPct val="115000"/>
              </a:lnSpc>
              <a:spcBef>
                <a:spcPts val="500"/>
              </a:spcBef>
              <a:spcAft>
                <a:spcPts val="0"/>
              </a:spcAft>
              <a:buClr>
                <a:schemeClr val="dk1"/>
              </a:buClr>
              <a:buSzPts val="1100"/>
              <a:buFont typeface="Arial"/>
              <a:buNone/>
            </a:pPr>
            <a:r>
              <a:rPr b="1" lang="en" sz="1400">
                <a:solidFill>
                  <a:srgbClr val="FF0000"/>
                </a:solidFill>
                <a:latin typeface="Trebuchet MS"/>
                <a:ea typeface="Trebuchet MS"/>
                <a:cs typeface="Trebuchet MS"/>
                <a:sym typeface="Trebuchet MS"/>
              </a:rPr>
              <a:t>Friday, March 21, 2025</a:t>
            </a:r>
            <a:endParaRPr b="1" sz="1400">
              <a:solidFill>
                <a:srgbClr val="FF0000"/>
              </a:solidFill>
              <a:latin typeface="Trebuchet MS"/>
              <a:ea typeface="Trebuchet MS"/>
              <a:cs typeface="Trebuchet MS"/>
              <a:sym typeface="Trebuchet MS"/>
            </a:endParaRPr>
          </a:p>
          <a:p>
            <a:pPr indent="0" lvl="0" marL="0" rtl="0" algn="ctr">
              <a:lnSpc>
                <a:spcPct val="115000"/>
              </a:lnSpc>
              <a:spcBef>
                <a:spcPts val="500"/>
              </a:spcBef>
              <a:spcAft>
                <a:spcPts val="0"/>
              </a:spcAft>
              <a:buClr>
                <a:schemeClr val="dk1"/>
              </a:buClr>
              <a:buSzPts val="1100"/>
              <a:buFont typeface="Arial"/>
              <a:buNone/>
            </a:pPr>
            <a:r>
              <a:t/>
            </a:r>
            <a:endParaRPr b="1" sz="1400">
              <a:solidFill>
                <a:srgbClr val="000000"/>
              </a:solidFill>
              <a:latin typeface="Trebuchet MS"/>
              <a:ea typeface="Trebuchet MS"/>
              <a:cs typeface="Trebuchet MS"/>
              <a:sym typeface="Trebuchet MS"/>
            </a:endParaRPr>
          </a:p>
          <a:p>
            <a:pPr indent="0" lvl="0" marL="0" rtl="0" algn="ctr">
              <a:lnSpc>
                <a:spcPct val="115000"/>
              </a:lnSpc>
              <a:spcBef>
                <a:spcPts val="500"/>
              </a:spcBef>
              <a:spcAft>
                <a:spcPts val="0"/>
              </a:spcAft>
              <a:buClr>
                <a:schemeClr val="dk1"/>
              </a:buClr>
              <a:buSzPts val="1100"/>
              <a:buFont typeface="Arial"/>
              <a:buNone/>
            </a:pPr>
            <a:r>
              <a:rPr b="1" lang="en" sz="1400">
                <a:solidFill>
                  <a:srgbClr val="000000"/>
                </a:solidFill>
                <a:latin typeface="Trebuchet MS"/>
                <a:ea typeface="Trebuchet MS"/>
                <a:cs typeface="Trebuchet MS"/>
                <a:sym typeface="Trebuchet MS"/>
              </a:rPr>
              <a:t>Want to learn more?</a:t>
            </a:r>
            <a:endParaRPr b="1" sz="1400">
              <a:solidFill>
                <a:srgbClr val="000000"/>
              </a:solidFill>
              <a:latin typeface="Trebuchet MS"/>
              <a:ea typeface="Trebuchet MS"/>
              <a:cs typeface="Trebuchet MS"/>
              <a:sym typeface="Trebuchet MS"/>
            </a:endParaRPr>
          </a:p>
          <a:p>
            <a:pPr indent="0" lvl="0" marL="0" rtl="0" algn="ctr">
              <a:lnSpc>
                <a:spcPct val="115000"/>
              </a:lnSpc>
              <a:spcBef>
                <a:spcPts val="500"/>
              </a:spcBef>
              <a:spcAft>
                <a:spcPts val="0"/>
              </a:spcAft>
              <a:buNone/>
            </a:pPr>
            <a:r>
              <a:rPr lang="en" sz="1400">
                <a:solidFill>
                  <a:srgbClr val="000000"/>
                </a:solidFill>
                <a:latin typeface="Trebuchet MS"/>
                <a:ea typeface="Trebuchet MS"/>
                <a:cs typeface="Trebuchet MS"/>
                <a:sym typeface="Trebuchet MS"/>
              </a:rPr>
              <a:t>Visit the district website</a:t>
            </a:r>
            <a:r>
              <a:rPr lang="en" sz="1400">
                <a:solidFill>
                  <a:srgbClr val="000000"/>
                </a:solidFill>
                <a:uFill>
                  <a:noFill/>
                </a:uFill>
                <a:latin typeface="Trebuchet MS"/>
                <a:ea typeface="Trebuchet MS"/>
                <a:cs typeface="Trebuchet MS"/>
                <a:sym typeface="Trebuchet MS"/>
                <a:hlinkClick r:id="rId3">
                  <a:extLst>
                    <a:ext uri="{A12FA001-AC4F-418D-AE19-62706E023703}">
                      <ahyp:hlinkClr val="tx"/>
                    </a:ext>
                  </a:extLst>
                </a:hlinkClick>
              </a:rPr>
              <a:t> </a:t>
            </a:r>
            <a:r>
              <a:rPr lang="en" sz="1400" u="sng">
                <a:solidFill>
                  <a:srgbClr val="000000"/>
                </a:solidFill>
                <a:latin typeface="Trebuchet MS"/>
                <a:ea typeface="Trebuchet MS"/>
                <a:cs typeface="Trebuchet MS"/>
                <a:sym typeface="Trebuchet MS"/>
                <a:hlinkClick r:id="rId4">
                  <a:extLst>
                    <a:ext uri="{A12FA001-AC4F-418D-AE19-62706E023703}">
                      <ahyp:hlinkClr val="tx"/>
                    </a:ext>
                  </a:extLst>
                </a:hlinkClick>
              </a:rPr>
              <a:t>www.naperville203.org</a:t>
            </a:r>
            <a:r>
              <a:rPr lang="en" sz="1400">
                <a:solidFill>
                  <a:srgbClr val="000000"/>
                </a:solidFill>
                <a:latin typeface="Trebuchet MS"/>
                <a:ea typeface="Trebuchet MS"/>
                <a:cs typeface="Trebuchet MS"/>
                <a:sym typeface="Trebuchet MS"/>
              </a:rPr>
              <a:t> (Departments &amp; Services→ Dual-Language →Kindergarten Information)</a:t>
            </a:r>
            <a:endParaRPr sz="1400">
              <a:solidFill>
                <a:srgbClr val="000000"/>
              </a:solidFill>
              <a:latin typeface="Trebuchet MS"/>
              <a:ea typeface="Trebuchet MS"/>
              <a:cs typeface="Trebuchet MS"/>
              <a:sym typeface="Trebuchet MS"/>
            </a:endParaRPr>
          </a:p>
          <a:p>
            <a:pPr indent="0" lvl="0" marL="0" rtl="0" algn="l">
              <a:spcBef>
                <a:spcPts val="800"/>
              </a:spcBef>
              <a:spcAft>
                <a:spcPts val="0"/>
              </a:spcAft>
              <a:buNone/>
            </a:pPr>
            <a:r>
              <a:t/>
            </a:r>
            <a:endParaRPr sz="1400">
              <a:solidFill>
                <a:srgbClr val="000000"/>
              </a:solidFill>
              <a:latin typeface="Trebuchet MS"/>
              <a:ea typeface="Trebuchet MS"/>
              <a:cs typeface="Trebuchet MS"/>
              <a:sym typeface="Trebuchet M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58" name="Shape 158"/>
        <p:cNvGrpSpPr/>
        <p:nvPr/>
      </p:nvGrpSpPr>
      <p:grpSpPr>
        <a:xfrm>
          <a:off x="0" y="0"/>
          <a:ext cx="0" cy="0"/>
          <a:chOff x="0" y="0"/>
          <a:chExt cx="0" cy="0"/>
        </a:xfrm>
      </p:grpSpPr>
      <p:sp>
        <p:nvSpPr>
          <p:cNvPr id="159" name="Google Shape;159;p38"/>
          <p:cNvSpPr txBox="1"/>
          <p:nvPr>
            <p:ph type="title"/>
          </p:nvPr>
        </p:nvSpPr>
        <p:spPr>
          <a:xfrm>
            <a:off x="628650" y="393700"/>
            <a:ext cx="7886700" cy="8742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lang="en" sz="3600"/>
              <a:t>May I choose half day?</a:t>
            </a:r>
            <a:endParaRPr sz="3600"/>
          </a:p>
        </p:txBody>
      </p:sp>
      <p:sp>
        <p:nvSpPr>
          <p:cNvPr id="160" name="Google Shape;160;p38"/>
          <p:cNvSpPr txBox="1"/>
          <p:nvPr>
            <p:ph idx="1" type="body"/>
          </p:nvPr>
        </p:nvSpPr>
        <p:spPr>
          <a:xfrm>
            <a:off x="628650" y="1369225"/>
            <a:ext cx="4723200" cy="3337800"/>
          </a:xfrm>
          <a:prstGeom prst="rect">
            <a:avLst/>
          </a:prstGeom>
        </p:spPr>
        <p:txBody>
          <a:bodyPr anchorCtr="0" anchor="t" bIns="34275" lIns="68575" spcFirstLastPara="1" rIns="68575" wrap="square" tIns="34275">
            <a:noAutofit/>
          </a:bodyPr>
          <a:lstStyle/>
          <a:p>
            <a:pPr indent="0" lvl="0" marL="0" rtl="0" algn="l">
              <a:lnSpc>
                <a:spcPct val="115000"/>
              </a:lnSpc>
              <a:spcBef>
                <a:spcPts val="0"/>
              </a:spcBef>
              <a:spcAft>
                <a:spcPts val="0"/>
              </a:spcAft>
              <a:buClr>
                <a:schemeClr val="dk1"/>
              </a:buClr>
              <a:buSzPts val="1100"/>
              <a:buFont typeface="Arial"/>
              <a:buNone/>
            </a:pPr>
            <a:r>
              <a:rPr lang="en" sz="1400">
                <a:solidFill>
                  <a:schemeClr val="dk1"/>
                </a:solidFill>
                <a:latin typeface="Trebuchet MS"/>
                <a:ea typeface="Trebuchet MS"/>
                <a:cs typeface="Trebuchet MS"/>
                <a:sym typeface="Trebuchet MS"/>
              </a:rPr>
              <a:t>Yes-Families may choose half day. </a:t>
            </a:r>
            <a:endParaRPr sz="1400">
              <a:solidFill>
                <a:schemeClr val="dk1"/>
              </a:solidFill>
              <a:latin typeface="Trebuchet MS"/>
              <a:ea typeface="Trebuchet MS"/>
              <a:cs typeface="Trebuchet MS"/>
              <a:sym typeface="Trebuchet MS"/>
            </a:endParaRPr>
          </a:p>
          <a:p>
            <a:pPr indent="0" lvl="0" marL="0" rtl="0" algn="l">
              <a:lnSpc>
                <a:spcPct val="115000"/>
              </a:lnSpc>
              <a:spcBef>
                <a:spcPts val="0"/>
              </a:spcBef>
              <a:spcAft>
                <a:spcPts val="0"/>
              </a:spcAft>
              <a:buClr>
                <a:schemeClr val="dk1"/>
              </a:buClr>
              <a:buSzPts val="1100"/>
              <a:buFont typeface="Arial"/>
              <a:buNone/>
            </a:pPr>
            <a:r>
              <a:t/>
            </a:r>
            <a:endParaRPr sz="1400">
              <a:solidFill>
                <a:schemeClr val="dk1"/>
              </a:solidFill>
              <a:latin typeface="Trebuchet MS"/>
              <a:ea typeface="Trebuchet MS"/>
              <a:cs typeface="Trebuchet MS"/>
              <a:sym typeface="Trebuchet MS"/>
            </a:endParaRPr>
          </a:p>
          <a:p>
            <a:pPr indent="0" lvl="0" marL="0" rtl="0" algn="l">
              <a:lnSpc>
                <a:spcPct val="115000"/>
              </a:lnSpc>
              <a:spcBef>
                <a:spcPts val="0"/>
              </a:spcBef>
              <a:spcAft>
                <a:spcPts val="0"/>
              </a:spcAft>
              <a:buClr>
                <a:schemeClr val="dk1"/>
              </a:buClr>
              <a:buSzPts val="1100"/>
              <a:buFont typeface="Arial"/>
              <a:buNone/>
            </a:pPr>
            <a:r>
              <a:rPr lang="en" sz="1400">
                <a:solidFill>
                  <a:schemeClr val="dk1"/>
                </a:solidFill>
                <a:latin typeface="Trebuchet MS"/>
                <a:ea typeface="Trebuchet MS"/>
                <a:cs typeface="Trebuchet MS"/>
                <a:sym typeface="Trebuchet MS"/>
              </a:rPr>
              <a:t>Program specifics:</a:t>
            </a:r>
            <a:endParaRPr sz="1400">
              <a:solidFill>
                <a:schemeClr val="dk1"/>
              </a:solidFill>
              <a:latin typeface="Trebuchet MS"/>
              <a:ea typeface="Trebuchet MS"/>
              <a:cs typeface="Trebuchet MS"/>
              <a:sym typeface="Trebuchet MS"/>
            </a:endParaRPr>
          </a:p>
          <a:p>
            <a:pPr indent="0" lvl="0" marL="0" rtl="0" algn="l">
              <a:lnSpc>
                <a:spcPct val="115000"/>
              </a:lnSpc>
              <a:spcBef>
                <a:spcPts val="0"/>
              </a:spcBef>
              <a:spcAft>
                <a:spcPts val="0"/>
              </a:spcAft>
              <a:buClr>
                <a:schemeClr val="dk1"/>
              </a:buClr>
              <a:buSzPts val="1100"/>
              <a:buFont typeface="Arial"/>
              <a:buNone/>
            </a:pPr>
            <a:r>
              <a:t/>
            </a:r>
            <a:endParaRPr sz="1400">
              <a:solidFill>
                <a:schemeClr val="dk1"/>
              </a:solidFill>
              <a:latin typeface="Trebuchet MS"/>
              <a:ea typeface="Trebuchet MS"/>
              <a:cs typeface="Trebuchet MS"/>
              <a:sym typeface="Trebuchet MS"/>
            </a:endParaRPr>
          </a:p>
          <a:p>
            <a:pPr indent="0" lvl="0" marL="0" rtl="0" algn="l">
              <a:lnSpc>
                <a:spcPct val="150000"/>
              </a:lnSpc>
              <a:spcBef>
                <a:spcPts val="0"/>
              </a:spcBef>
              <a:spcAft>
                <a:spcPts val="0"/>
              </a:spcAft>
              <a:buClr>
                <a:schemeClr val="dk1"/>
              </a:buClr>
              <a:buSzPts val="1100"/>
              <a:buFont typeface="Arial"/>
              <a:buNone/>
            </a:pPr>
            <a:r>
              <a:rPr lang="en" sz="1400">
                <a:solidFill>
                  <a:schemeClr val="dk1"/>
                </a:solidFill>
                <a:latin typeface="Arial"/>
                <a:ea typeface="Arial"/>
                <a:cs typeface="Arial"/>
                <a:sym typeface="Arial"/>
              </a:rPr>
              <a:t>•</a:t>
            </a:r>
            <a:r>
              <a:rPr lang="en" sz="1400">
                <a:solidFill>
                  <a:schemeClr val="dk1"/>
                </a:solidFill>
                <a:latin typeface="Trebuchet MS"/>
                <a:ea typeface="Trebuchet MS"/>
                <a:cs typeface="Trebuchet MS"/>
                <a:sym typeface="Trebuchet MS"/>
              </a:rPr>
              <a:t>Attend at your home school as part of the full day class</a:t>
            </a:r>
            <a:endParaRPr sz="1400">
              <a:solidFill>
                <a:schemeClr val="dk1"/>
              </a:solidFill>
              <a:latin typeface="Trebuchet MS"/>
              <a:ea typeface="Trebuchet MS"/>
              <a:cs typeface="Trebuchet MS"/>
              <a:sym typeface="Trebuchet MS"/>
            </a:endParaRPr>
          </a:p>
          <a:p>
            <a:pPr indent="0" lvl="0" marL="0" rtl="0" algn="l">
              <a:lnSpc>
                <a:spcPct val="150000"/>
              </a:lnSpc>
              <a:spcBef>
                <a:spcPts val="0"/>
              </a:spcBef>
              <a:spcAft>
                <a:spcPts val="0"/>
              </a:spcAft>
              <a:buClr>
                <a:schemeClr val="dk1"/>
              </a:buClr>
              <a:buSzPts val="1100"/>
              <a:buFont typeface="Arial"/>
              <a:buNone/>
            </a:pPr>
            <a:r>
              <a:t/>
            </a:r>
            <a:endParaRPr sz="1400">
              <a:solidFill>
                <a:schemeClr val="dk1"/>
              </a:solidFill>
              <a:latin typeface="Trebuchet MS"/>
              <a:ea typeface="Trebuchet MS"/>
              <a:cs typeface="Trebuchet MS"/>
              <a:sym typeface="Trebuchet MS"/>
            </a:endParaRPr>
          </a:p>
          <a:p>
            <a:pPr indent="0" lvl="0" marL="0" rtl="0" algn="l">
              <a:lnSpc>
                <a:spcPct val="150000"/>
              </a:lnSpc>
              <a:spcBef>
                <a:spcPts val="0"/>
              </a:spcBef>
              <a:spcAft>
                <a:spcPts val="0"/>
              </a:spcAft>
              <a:buClr>
                <a:schemeClr val="dk1"/>
              </a:buClr>
              <a:buSzPts val="1100"/>
              <a:buFont typeface="Arial"/>
              <a:buNone/>
            </a:pPr>
            <a:r>
              <a:rPr lang="en" sz="1400">
                <a:solidFill>
                  <a:schemeClr val="dk1"/>
                </a:solidFill>
                <a:latin typeface="Arial"/>
                <a:ea typeface="Arial"/>
                <a:cs typeface="Arial"/>
                <a:sym typeface="Arial"/>
              </a:rPr>
              <a:t>•</a:t>
            </a:r>
            <a:r>
              <a:rPr lang="en" sz="1400">
                <a:solidFill>
                  <a:schemeClr val="dk1"/>
                </a:solidFill>
                <a:latin typeface="Trebuchet MS"/>
                <a:ea typeface="Trebuchet MS"/>
                <a:cs typeface="Trebuchet MS"/>
                <a:sym typeface="Trebuchet MS"/>
              </a:rPr>
              <a:t>Begin school at 8:15; dismiss at approximately 10:45</a:t>
            </a:r>
            <a:endParaRPr sz="1400">
              <a:solidFill>
                <a:schemeClr val="dk1"/>
              </a:solidFill>
              <a:latin typeface="Trebuchet MS"/>
              <a:ea typeface="Trebuchet MS"/>
              <a:cs typeface="Trebuchet MS"/>
              <a:sym typeface="Trebuchet MS"/>
            </a:endParaRPr>
          </a:p>
          <a:p>
            <a:pPr indent="0" lvl="0" marL="0" rtl="0" algn="l">
              <a:lnSpc>
                <a:spcPct val="150000"/>
              </a:lnSpc>
              <a:spcBef>
                <a:spcPts val="0"/>
              </a:spcBef>
              <a:spcAft>
                <a:spcPts val="0"/>
              </a:spcAft>
              <a:buClr>
                <a:schemeClr val="dk1"/>
              </a:buClr>
              <a:buSzPts val="1100"/>
              <a:buFont typeface="Arial"/>
              <a:buNone/>
            </a:pPr>
            <a:r>
              <a:t/>
            </a:r>
            <a:endParaRPr sz="1400">
              <a:solidFill>
                <a:schemeClr val="dk1"/>
              </a:solidFill>
              <a:latin typeface="Trebuchet MS"/>
              <a:ea typeface="Trebuchet MS"/>
              <a:cs typeface="Trebuchet MS"/>
              <a:sym typeface="Trebuchet MS"/>
            </a:endParaRPr>
          </a:p>
          <a:p>
            <a:pPr indent="0" lvl="0" marL="0" rtl="0" algn="l">
              <a:lnSpc>
                <a:spcPct val="150000"/>
              </a:lnSpc>
              <a:spcBef>
                <a:spcPts val="0"/>
              </a:spcBef>
              <a:spcAft>
                <a:spcPts val="0"/>
              </a:spcAft>
              <a:buClr>
                <a:schemeClr val="dk1"/>
              </a:buClr>
              <a:buSzPts val="1100"/>
              <a:buFont typeface="Arial"/>
              <a:buNone/>
            </a:pPr>
            <a:r>
              <a:rPr lang="en" sz="1400">
                <a:solidFill>
                  <a:schemeClr val="dk1"/>
                </a:solidFill>
                <a:latin typeface="Arial"/>
                <a:ea typeface="Arial"/>
                <a:cs typeface="Arial"/>
                <a:sym typeface="Arial"/>
              </a:rPr>
              <a:t>•</a:t>
            </a:r>
            <a:r>
              <a:rPr lang="en" sz="1400">
                <a:solidFill>
                  <a:schemeClr val="dk1"/>
                </a:solidFill>
                <a:latin typeface="Trebuchet MS"/>
                <a:ea typeface="Trebuchet MS"/>
                <a:cs typeface="Trebuchet MS"/>
                <a:sym typeface="Trebuchet MS"/>
              </a:rPr>
              <a:t>Participate in instruction scheduled during those hours</a:t>
            </a:r>
            <a:endParaRPr sz="1400">
              <a:solidFill>
                <a:schemeClr val="dk1"/>
              </a:solidFill>
              <a:latin typeface="Trebuchet MS"/>
              <a:ea typeface="Trebuchet MS"/>
              <a:cs typeface="Trebuchet MS"/>
              <a:sym typeface="Trebuchet MS"/>
            </a:endParaRPr>
          </a:p>
          <a:p>
            <a:pPr indent="0" lvl="0" marL="0" rtl="0" algn="l">
              <a:spcBef>
                <a:spcPts val="800"/>
              </a:spcBef>
              <a:spcAft>
                <a:spcPts val="0"/>
              </a:spcAft>
              <a:buNone/>
            </a:pPr>
            <a:r>
              <a:t/>
            </a:r>
            <a:endParaRPr sz="1800"/>
          </a:p>
        </p:txBody>
      </p:sp>
      <p:pic>
        <p:nvPicPr>
          <p:cNvPr id="161" name="Google Shape;161;p38"/>
          <p:cNvPicPr preferRelativeResize="0"/>
          <p:nvPr/>
        </p:nvPicPr>
        <p:blipFill rotWithShape="1">
          <a:blip r:embed="rId3">
            <a:alphaModFix/>
          </a:blip>
          <a:srcRect b="308" l="0" r="0" t="298"/>
          <a:stretch/>
        </p:blipFill>
        <p:spPr>
          <a:xfrm>
            <a:off x="5504250" y="1317275"/>
            <a:ext cx="3204825" cy="21246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losing Slid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NCSD Cover Slid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Custom Content Slide 1">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1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4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